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24" r:id="rId5"/>
    <p:sldMasterId id="2147483759" r:id="rId6"/>
    <p:sldMasterId id="2147483764" r:id="rId7"/>
    <p:sldMasterId id="2147483786" r:id="rId8"/>
    <p:sldMasterId id="2147483792" r:id="rId9"/>
    <p:sldMasterId id="2147483810" r:id="rId10"/>
    <p:sldMasterId id="2147483838" r:id="rId11"/>
  </p:sldMasterIdLst>
  <p:notesMasterIdLst>
    <p:notesMasterId r:id="rId65"/>
  </p:notesMasterIdLst>
  <p:handoutMasterIdLst>
    <p:handoutMasterId r:id="rId66"/>
  </p:handoutMasterIdLst>
  <p:sldIdLst>
    <p:sldId id="1659" r:id="rId12"/>
    <p:sldId id="3243" r:id="rId13"/>
    <p:sldId id="3323" r:id="rId14"/>
    <p:sldId id="3352" r:id="rId15"/>
    <p:sldId id="3241" r:id="rId16"/>
    <p:sldId id="2147377031" r:id="rId17"/>
    <p:sldId id="2147377016" r:id="rId18"/>
    <p:sldId id="3265" r:id="rId19"/>
    <p:sldId id="3371" r:id="rId20"/>
    <p:sldId id="1503" r:id="rId21"/>
    <p:sldId id="2147377029" r:id="rId22"/>
    <p:sldId id="3278" r:id="rId23"/>
    <p:sldId id="1637" r:id="rId24"/>
    <p:sldId id="2147377025" r:id="rId25"/>
    <p:sldId id="3298" r:id="rId26"/>
    <p:sldId id="1949" r:id="rId27"/>
    <p:sldId id="1818" r:id="rId28"/>
    <p:sldId id="3306" r:id="rId29"/>
    <p:sldId id="3360" r:id="rId30"/>
    <p:sldId id="2147377013" r:id="rId31"/>
    <p:sldId id="1905" r:id="rId32"/>
    <p:sldId id="3376" r:id="rId33"/>
    <p:sldId id="3286" r:id="rId34"/>
    <p:sldId id="2147377032" r:id="rId35"/>
    <p:sldId id="3199" r:id="rId36"/>
    <p:sldId id="3247" r:id="rId37"/>
    <p:sldId id="3229" r:id="rId38"/>
    <p:sldId id="3214" r:id="rId39"/>
    <p:sldId id="2147377030" r:id="rId40"/>
    <p:sldId id="3219" r:id="rId41"/>
    <p:sldId id="1598" r:id="rId42"/>
    <p:sldId id="1954" r:id="rId43"/>
    <p:sldId id="3373" r:id="rId44"/>
    <p:sldId id="3382" r:id="rId45"/>
    <p:sldId id="2147377020" r:id="rId46"/>
    <p:sldId id="381" r:id="rId47"/>
    <p:sldId id="261" r:id="rId48"/>
    <p:sldId id="2147377015" r:id="rId49"/>
    <p:sldId id="2147377021" r:id="rId50"/>
    <p:sldId id="268" r:id="rId51"/>
    <p:sldId id="2147377027" r:id="rId52"/>
    <p:sldId id="2147377022" r:id="rId53"/>
    <p:sldId id="1813" r:id="rId54"/>
    <p:sldId id="2147376966" r:id="rId55"/>
    <p:sldId id="2147377018" r:id="rId56"/>
    <p:sldId id="2147377019" r:id="rId57"/>
    <p:sldId id="3335" r:id="rId58"/>
    <p:sldId id="271" r:id="rId59"/>
    <p:sldId id="2147376964" r:id="rId60"/>
    <p:sldId id="2147377028" r:id="rId61"/>
    <p:sldId id="985" r:id="rId62"/>
    <p:sldId id="2147376983" r:id="rId63"/>
    <p:sldId id="2147377023" r:id="rId64"/>
  </p:sldIdLst>
  <p:sldSz cx="13716000" cy="7726363"/>
  <p:notesSz cx="6797675" cy="9926638"/>
  <p:defaultTex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p15:guide id="8" orient="horz" pos="2728" userDrawn="1">
          <p15:clr>
            <a:srgbClr val="A4A3A4"/>
          </p15:clr>
        </p15:guide>
        <p15:guide id="9" orient="horz" pos="2638" userDrawn="1">
          <p15:clr>
            <a:srgbClr val="A4A3A4"/>
          </p15:clr>
        </p15:guide>
        <p15:guide id="10"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7300"/>
    <a:srgbClr val="009900"/>
    <a:srgbClr val="0091D8"/>
    <a:srgbClr val="50BE00"/>
    <a:srgbClr val="FFCC00"/>
    <a:srgbClr val="FFFF99"/>
    <a:srgbClr val="B71234"/>
    <a:srgbClr val="575757"/>
    <a:srgbClr val="9D9D9D"/>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15" autoAdjust="0"/>
  </p:normalViewPr>
  <p:slideViewPr>
    <p:cSldViewPr snapToGrid="0">
      <p:cViewPr varScale="1">
        <p:scale>
          <a:sx n="90" d="100"/>
          <a:sy n="90" d="100"/>
        </p:scale>
        <p:origin x="924" y="90"/>
      </p:cViewPr>
      <p:guideLst>
        <p:guide orient="horz" pos="2728"/>
        <p:guide orient="horz" pos="2638"/>
        <p:guide pos="43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316DA6A-150B-D342-A81C-3A64C47360F9}" type="datetimeFigureOut">
              <a:rPr lang="en-US" smtClean="0"/>
              <a:t>1/29/2026</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195EA91-0FB1-FD4F-B2D7-E8F1E3E85B93}" type="slidenum">
              <a:rPr lang="en-US" smtClean="0"/>
              <a:t>‹N°›</a:t>
            </a:fld>
            <a:endParaRPr lang="en-US"/>
          </a:p>
        </p:txBody>
      </p:sp>
    </p:spTree>
    <p:extLst>
      <p:ext uri="{BB962C8B-B14F-4D97-AF65-F5344CB8AC3E}">
        <p14:creationId xmlns:p14="http://schemas.microsoft.com/office/powerpoint/2010/main" val="8850320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0FE9BA0-3517-FA4A-A724-C7FA39FD6940}" type="datetimeFigureOut">
              <a:rPr lang="en-US" smtClean="0"/>
              <a:t>1/29/2026</a:t>
            </a:fld>
            <a:endParaRPr lang="en-US"/>
          </a:p>
        </p:txBody>
      </p:sp>
      <p:sp>
        <p:nvSpPr>
          <p:cNvPr id="4" name="Slide Image Placeholder 3"/>
          <p:cNvSpPr>
            <a:spLocks noGrp="1" noRot="1" noChangeAspect="1"/>
          </p:cNvSpPr>
          <p:nvPr>
            <p:ph type="sldImg" idx="2"/>
          </p:nvPr>
        </p:nvSpPr>
        <p:spPr>
          <a:xfrm>
            <a:off x="95250" y="744538"/>
            <a:ext cx="660717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72FD138-4A02-424F-8C26-0058E4DB68E4}" type="slidenum">
              <a:rPr lang="en-US" smtClean="0"/>
              <a:t>‹N°›</a:t>
            </a:fld>
            <a:endParaRPr lang="en-US"/>
          </a:p>
        </p:txBody>
      </p:sp>
    </p:spTree>
    <p:extLst>
      <p:ext uri="{BB962C8B-B14F-4D97-AF65-F5344CB8AC3E}">
        <p14:creationId xmlns:p14="http://schemas.microsoft.com/office/powerpoint/2010/main" val="732144749"/>
      </p:ext>
    </p:extLst>
  </p:cSld>
  <p:clrMap bg1="lt1" tx1="dk1" bg2="lt2" tx2="dk2" accent1="accent1" accent2="accent2" accent3="accent3" accent4="accent4" accent5="accent5" accent6="accent6" hlink="hlink" folHlink="folHlink"/>
  <p:hf hdr="0" ftr="0" dt="0"/>
  <p:notesStyle>
    <a:lvl1pPr marL="0" algn="l" defTabSz="766432" rtl="0" eaLnBrk="1" latinLnBrk="0" hangingPunct="1">
      <a:defRPr sz="2000" kern="1200">
        <a:solidFill>
          <a:schemeClr val="tx1"/>
        </a:solidFill>
        <a:latin typeface="+mn-lt"/>
        <a:ea typeface="+mn-ea"/>
        <a:cs typeface="+mn-cs"/>
      </a:defRPr>
    </a:lvl1pPr>
    <a:lvl2pPr marL="766432" algn="l" defTabSz="766432" rtl="0" eaLnBrk="1" latinLnBrk="0" hangingPunct="1">
      <a:defRPr sz="2000" kern="1200">
        <a:solidFill>
          <a:schemeClr val="tx1"/>
        </a:solidFill>
        <a:latin typeface="+mn-lt"/>
        <a:ea typeface="+mn-ea"/>
        <a:cs typeface="+mn-cs"/>
      </a:defRPr>
    </a:lvl2pPr>
    <a:lvl3pPr marL="1532863" algn="l" defTabSz="766432" rtl="0" eaLnBrk="1" latinLnBrk="0" hangingPunct="1">
      <a:defRPr sz="2000" kern="1200">
        <a:solidFill>
          <a:schemeClr val="tx1"/>
        </a:solidFill>
        <a:latin typeface="+mn-lt"/>
        <a:ea typeface="+mn-ea"/>
        <a:cs typeface="+mn-cs"/>
      </a:defRPr>
    </a:lvl3pPr>
    <a:lvl4pPr marL="2299295" algn="l" defTabSz="766432" rtl="0" eaLnBrk="1" latinLnBrk="0" hangingPunct="1">
      <a:defRPr sz="2000" kern="1200">
        <a:solidFill>
          <a:schemeClr val="tx1"/>
        </a:solidFill>
        <a:latin typeface="+mn-lt"/>
        <a:ea typeface="+mn-ea"/>
        <a:cs typeface="+mn-cs"/>
      </a:defRPr>
    </a:lvl4pPr>
    <a:lvl5pPr marL="3065728" algn="l" defTabSz="766432" rtl="0" eaLnBrk="1" latinLnBrk="0" hangingPunct="1">
      <a:defRPr sz="2000" kern="1200">
        <a:solidFill>
          <a:schemeClr val="tx1"/>
        </a:solidFill>
        <a:latin typeface="+mn-lt"/>
        <a:ea typeface="+mn-ea"/>
        <a:cs typeface="+mn-cs"/>
      </a:defRPr>
    </a:lvl5pPr>
    <a:lvl6pPr marL="3832161" algn="l" defTabSz="766432" rtl="0" eaLnBrk="1" latinLnBrk="0" hangingPunct="1">
      <a:defRPr sz="2000" kern="1200">
        <a:solidFill>
          <a:schemeClr val="tx1"/>
        </a:solidFill>
        <a:latin typeface="+mn-lt"/>
        <a:ea typeface="+mn-ea"/>
        <a:cs typeface="+mn-cs"/>
      </a:defRPr>
    </a:lvl6pPr>
    <a:lvl7pPr marL="4598592" algn="l" defTabSz="766432" rtl="0" eaLnBrk="1" latinLnBrk="0" hangingPunct="1">
      <a:defRPr sz="2000" kern="1200">
        <a:solidFill>
          <a:schemeClr val="tx1"/>
        </a:solidFill>
        <a:latin typeface="+mn-lt"/>
        <a:ea typeface="+mn-ea"/>
        <a:cs typeface="+mn-cs"/>
      </a:defRPr>
    </a:lvl7pPr>
    <a:lvl8pPr marL="5365024" algn="l" defTabSz="766432" rtl="0" eaLnBrk="1" latinLnBrk="0" hangingPunct="1">
      <a:defRPr sz="2000" kern="1200">
        <a:solidFill>
          <a:schemeClr val="tx1"/>
        </a:solidFill>
        <a:latin typeface="+mn-lt"/>
        <a:ea typeface="+mn-ea"/>
        <a:cs typeface="+mn-cs"/>
      </a:defRPr>
    </a:lvl8pPr>
    <a:lvl9pPr marL="6131457" algn="l" defTabSz="766432"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766432" rtl="0" eaLnBrk="1" fontAlgn="auto" latinLnBrk="0" hangingPunct="1">
              <a:lnSpc>
                <a:spcPct val="100000"/>
              </a:lnSpc>
              <a:spcBef>
                <a:spcPts val="0"/>
              </a:spcBef>
              <a:spcAft>
                <a:spcPts val="0"/>
              </a:spcAft>
              <a:buClrTx/>
              <a:buSzTx/>
              <a:buFontTx/>
              <a:buNone/>
              <a:tabLst/>
              <a:defRPr/>
            </a:pPr>
            <a:fld id="{072FD138-4A02-424F-8C26-0058E4DB68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643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289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CA8C72A-861A-4D5F-A6B2-593EACB00EBC}" type="slidenum">
              <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11426" name="Rectangle 2"/>
          <p:cNvSpPr>
            <a:spLocks noGrp="1" noRot="1" noChangeAspect="1" noChangeArrowheads="1" noTextEdit="1"/>
          </p:cNvSpPr>
          <p:nvPr>
            <p:ph type="sldImg"/>
          </p:nvPr>
        </p:nvSpPr>
        <p:spPr>
          <a:xfrm>
            <a:off x="427038" y="1241425"/>
            <a:ext cx="5943600" cy="3349625"/>
          </a:xfrm>
          <a:ln/>
        </p:spPr>
      </p:sp>
      <p:sp>
        <p:nvSpPr>
          <p:cNvPr id="1511427" name="Rectangle 3"/>
          <p:cNvSpPr>
            <a:spLocks noGrp="1" noChangeArrowheads="1"/>
          </p:cNvSpPr>
          <p:nvPr>
            <p:ph type="body" idx="1"/>
          </p:nvPr>
        </p:nvSpPr>
        <p:spPr/>
        <p:txBody>
          <a:bodyPr/>
          <a:lstStyle/>
          <a:p>
            <a:endParaRPr lang="de-CH"/>
          </a:p>
        </p:txBody>
      </p:sp>
    </p:spTree>
    <p:extLst>
      <p:ext uri="{BB962C8B-B14F-4D97-AF65-F5344CB8AC3E}">
        <p14:creationId xmlns:p14="http://schemas.microsoft.com/office/powerpoint/2010/main" val="1495978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02451-F524-EA06-D8FE-4F838A771E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747F24-410F-B911-700C-4F865D382F4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4993523-BCF2-5A29-67C2-998EA78E9524}"/>
              </a:ext>
            </a:extLst>
          </p:cNvPr>
          <p:cNvSpPr>
            <a:spLocks noGrp="1"/>
          </p:cNvSpPr>
          <p:nvPr>
            <p:ph type="body" idx="1"/>
          </p:nvPr>
        </p:nvSpPr>
        <p:spPr>
          <a:xfrm>
            <a:off x="667122" y="4719765"/>
            <a:ext cx="5340172" cy="3860932"/>
          </a:xfrm>
          <a:prstGeom prst="rect">
            <a:avLst/>
          </a:prstGeom>
        </p:spPr>
        <p:txBody>
          <a:bodyPr lIns="62191" tIns="31095" rIns="62191" bIns="31095"/>
          <a:lstStyle/>
          <a:p>
            <a:endParaRPr lang="fr-FR"/>
          </a:p>
        </p:txBody>
      </p:sp>
      <p:sp>
        <p:nvSpPr>
          <p:cNvPr id="4" name="Espace réservé du numéro de diapositive 3">
            <a:extLst>
              <a:ext uri="{FF2B5EF4-FFF2-40B4-BE49-F238E27FC236}">
                <a16:creationId xmlns:a16="http://schemas.microsoft.com/office/drawing/2014/main" id="{264D550A-1681-350D-9B8B-DD5A8522B8E7}"/>
              </a:ext>
            </a:extLst>
          </p:cNvPr>
          <p:cNvSpPr>
            <a:spLocks noGrp="1"/>
          </p:cNvSpPr>
          <p:nvPr>
            <p:ph type="sldNum" sz="quarter" idx="5"/>
          </p:nvPr>
        </p:nvSpPr>
        <p:spPr/>
        <p:txBody>
          <a:bodyPr/>
          <a:lstStyle/>
          <a:p>
            <a:pPr marL="0" marR="0" lvl="0" indent="0" algn="r" defTabSz="453817" rtl="0" eaLnBrk="1" fontAlgn="auto" latinLnBrk="0" hangingPunct="1">
              <a:lnSpc>
                <a:spcPct val="100000"/>
              </a:lnSpc>
              <a:spcBef>
                <a:spcPts val="0"/>
              </a:spcBef>
              <a:spcAft>
                <a:spcPts val="0"/>
              </a:spcAft>
              <a:buClrTx/>
              <a:buSzTx/>
              <a:buFontTx/>
              <a:buNone/>
              <a:tabLst/>
              <a:defRPr/>
            </a:pPr>
            <a:fld id="{92BE6F71-B042-B64B-8589-7106D87FC71B}" type="slidenum">
              <a:rPr kumimoji="0" lang="da-DK" sz="1200" b="0" i="0" u="none" strike="noStrike" kern="1200" cap="none" spc="0" normalizeH="0" baseline="0" noProof="0">
                <a:ln>
                  <a:noFill/>
                </a:ln>
                <a:solidFill>
                  <a:prstClr val="black"/>
                </a:solidFill>
                <a:effectLst/>
                <a:uLnTx/>
                <a:uFillTx/>
                <a:latin typeface="Calibri"/>
                <a:ea typeface="+mn-ea"/>
                <a:cs typeface="+mn-cs"/>
              </a:rPr>
              <a:pPr marL="0" marR="0" lvl="0" indent="0" algn="r" defTabSz="453817"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442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3254" y="4748622"/>
            <a:ext cx="5389256" cy="3884539"/>
          </a:xfrm>
          <a:prstGeom prst="rect">
            <a:avLst/>
          </a:prstGeom>
        </p:spPr>
        <p:txBody>
          <a:bodyPr lIns="62655" tIns="31327" rIns="62655" bIns="31327"/>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E6F71-B042-B64B-8589-7106D87FC71B}"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147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r>
              <a:rPr lang="fr-FR"/>
              <a:t>Pour ceux qui l’</a:t>
            </a:r>
            <a:r>
              <a:rPr lang="fr-FR" err="1"/>
              <a:t>ingnore</a:t>
            </a:r>
            <a:r>
              <a:rPr lang="fr-FR"/>
              <a:t> … </a:t>
            </a:r>
            <a:r>
              <a:rPr lang="fr-FR" b="1"/>
              <a:t>$</a:t>
            </a:r>
          </a:p>
          <a:p>
            <a:endParaRPr lang="fr-FR"/>
          </a:p>
        </p:txBody>
      </p:sp>
      <p:sp>
        <p:nvSpPr>
          <p:cNvPr id="4" name="Espace réservé du numéro de diapositive 3"/>
          <p:cNvSpPr>
            <a:spLocks noGrp="1"/>
          </p:cNvSpPr>
          <p:nvPr>
            <p:ph type="sldNum" sz="quarter" idx="5"/>
          </p:nvPr>
        </p:nvSpPr>
        <p:spPr/>
        <p:txBody>
          <a:bodyPr/>
          <a:lstStyle/>
          <a:p>
            <a:fld id="{072FD138-4A02-424F-8C26-0058E4DB68E4}" type="slidenum">
              <a:rPr lang="en-US" smtClean="0"/>
              <a:t>28</a:t>
            </a:fld>
            <a:endParaRPr lang="en-US"/>
          </a:p>
        </p:txBody>
      </p:sp>
    </p:spTree>
    <p:extLst>
      <p:ext uri="{BB962C8B-B14F-4D97-AF65-F5344CB8AC3E}">
        <p14:creationId xmlns:p14="http://schemas.microsoft.com/office/powerpoint/2010/main" val="1021187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766432" rtl="0" eaLnBrk="1" fontAlgn="auto" latinLnBrk="0" hangingPunct="1">
              <a:lnSpc>
                <a:spcPct val="100000"/>
              </a:lnSpc>
              <a:spcBef>
                <a:spcPts val="0"/>
              </a:spcBef>
              <a:spcAft>
                <a:spcPts val="0"/>
              </a:spcAft>
              <a:buClrTx/>
              <a:buSzTx/>
              <a:buFontTx/>
              <a:buNone/>
              <a:tabLst/>
              <a:defRPr/>
            </a:pPr>
            <a:fld id="{072FD138-4A02-424F-8C26-0058E4DB68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643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802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3254" y="4748622"/>
            <a:ext cx="5389256" cy="3884539"/>
          </a:xfrm>
          <a:prstGeom prst="rect">
            <a:avLst/>
          </a:prstGeom>
        </p:spPr>
        <p:txBody>
          <a:bodyPr lIns="62655" tIns="31327" rIns="62655" bIns="31327"/>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E6F71-B042-B64B-8589-7106D87FC71B}"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703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marL="0" marR="0" lvl="0" indent="0" algn="r" defTabSz="510665" rtl="0" eaLnBrk="1" fontAlgn="auto" latinLnBrk="0" hangingPunct="1">
              <a:lnSpc>
                <a:spcPct val="100000"/>
              </a:lnSpc>
              <a:spcBef>
                <a:spcPts val="0"/>
              </a:spcBef>
              <a:spcAft>
                <a:spcPts val="0"/>
              </a:spcAft>
              <a:buClrTx/>
              <a:buSzTx/>
              <a:buFontTx/>
              <a:buNone/>
              <a:tabLst/>
              <a:defRPr/>
            </a:pPr>
            <a:fld id="{C9B01937-82C4-43AF-B293-189DA85CEF04}" type="slidenum">
              <a:rPr kumimoji="0" lang="de-DE" sz="1200" b="0" i="0" u="none" strike="noStrike" kern="1200" cap="none" spc="0" normalizeH="0" baseline="0" noProof="0" smtClean="0">
                <a:ln>
                  <a:noFill/>
                </a:ln>
                <a:solidFill>
                  <a:srgbClr val="404040"/>
                </a:solidFill>
                <a:effectLst/>
                <a:uLnTx/>
                <a:uFillTx/>
                <a:latin typeface="Calibri"/>
                <a:ea typeface="+mn-ea"/>
                <a:cs typeface="+mn-cs"/>
              </a:rPr>
              <a:pPr marL="0" marR="0" lvl="0" indent="0" algn="r" defTabSz="510665"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srgbClr val="404040"/>
              </a:solidFill>
              <a:effectLst/>
              <a:uLnTx/>
              <a:uFillTx/>
              <a:latin typeface="Calibri"/>
              <a:ea typeface="+mn-ea"/>
              <a:cs typeface="+mn-cs"/>
            </a:endParaRPr>
          </a:p>
        </p:txBody>
      </p:sp>
      <p:sp>
        <p:nvSpPr>
          <p:cNvPr id="100355" name="Rectangle 2"/>
          <p:cNvSpPr>
            <a:spLocks noGrp="1" noRot="1" noChangeAspect="1" noChangeArrowheads="1" noTextEdit="1"/>
          </p:cNvSpPr>
          <p:nvPr>
            <p:ph type="sldImg"/>
          </p:nvPr>
        </p:nvSpPr>
        <p:spPr>
          <a:xfrm>
            <a:off x="96838" y="744538"/>
            <a:ext cx="6607175" cy="3722687"/>
          </a:xfrm>
          <a:ln/>
        </p:spPr>
      </p:sp>
      <p:sp>
        <p:nvSpPr>
          <p:cNvPr id="100356" name="Rectangle 3"/>
          <p:cNvSpPr>
            <a:spLocks noGrp="1" noChangeArrowheads="1"/>
          </p:cNvSpPr>
          <p:nvPr>
            <p:ph type="body" idx="1"/>
          </p:nvPr>
        </p:nvSpPr>
        <p:spPr bwMode="auto">
          <a:xfrm>
            <a:off x="906463" y="4714355"/>
            <a:ext cx="4984750" cy="269711"/>
          </a:xfrm>
          <a:prstGeom prst="rect">
            <a:avLst/>
          </a:prstGeom>
          <a:noFill/>
          <a:ln>
            <a:miter lim="800000"/>
            <a:headEnd/>
            <a:tailEnd/>
          </a:ln>
        </p:spPr>
        <p:txBody>
          <a:bodyPr/>
          <a:lstStyle/>
          <a:p>
            <a:pPr eaLnBrk="1" hangingPunct="1"/>
            <a:endParaRPr lang="de-CH"/>
          </a:p>
        </p:txBody>
      </p:sp>
    </p:spTree>
    <p:extLst>
      <p:ext uri="{BB962C8B-B14F-4D97-AF65-F5344CB8AC3E}">
        <p14:creationId xmlns:p14="http://schemas.microsoft.com/office/powerpoint/2010/main" val="64823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marL="0" marR="0" lvl="0" indent="0" algn="r" defTabSz="510665" rtl="0" eaLnBrk="1" fontAlgn="auto" latinLnBrk="0" hangingPunct="1">
              <a:lnSpc>
                <a:spcPct val="100000"/>
              </a:lnSpc>
              <a:spcBef>
                <a:spcPts val="0"/>
              </a:spcBef>
              <a:spcAft>
                <a:spcPts val="0"/>
              </a:spcAft>
              <a:buClrTx/>
              <a:buSzTx/>
              <a:buFontTx/>
              <a:buNone/>
              <a:tabLst/>
              <a:defRPr/>
            </a:pPr>
            <a:fld id="{C9B01937-82C4-43AF-B293-189DA85CEF04}" type="slidenum">
              <a:rPr kumimoji="0" lang="de-DE" sz="1200" b="0" i="0" u="none" strike="noStrike" kern="1200" cap="none" spc="0" normalizeH="0" baseline="0" noProof="0" smtClean="0">
                <a:ln>
                  <a:noFill/>
                </a:ln>
                <a:solidFill>
                  <a:srgbClr val="404040"/>
                </a:solidFill>
                <a:effectLst/>
                <a:uLnTx/>
                <a:uFillTx/>
                <a:latin typeface="Calibri"/>
                <a:ea typeface="+mn-ea"/>
                <a:cs typeface="+mn-cs"/>
              </a:rPr>
              <a:pPr marL="0" marR="0" lvl="0" indent="0" algn="r" defTabSz="510665"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srgbClr val="404040"/>
              </a:solidFill>
              <a:effectLst/>
              <a:uLnTx/>
              <a:uFillTx/>
              <a:latin typeface="Calibri"/>
              <a:ea typeface="+mn-ea"/>
              <a:cs typeface="+mn-cs"/>
            </a:endParaRPr>
          </a:p>
        </p:txBody>
      </p:sp>
      <p:sp>
        <p:nvSpPr>
          <p:cNvPr id="100355" name="Rectangle 2"/>
          <p:cNvSpPr>
            <a:spLocks noGrp="1" noRot="1" noChangeAspect="1" noChangeArrowheads="1" noTextEdit="1"/>
          </p:cNvSpPr>
          <p:nvPr>
            <p:ph type="sldImg"/>
          </p:nvPr>
        </p:nvSpPr>
        <p:spPr>
          <a:xfrm>
            <a:off x="96838" y="744538"/>
            <a:ext cx="6607175" cy="3722687"/>
          </a:xfrm>
          <a:ln/>
        </p:spPr>
      </p:sp>
      <p:sp>
        <p:nvSpPr>
          <p:cNvPr id="100356" name="Rectangle 3"/>
          <p:cNvSpPr>
            <a:spLocks noGrp="1" noChangeArrowheads="1"/>
          </p:cNvSpPr>
          <p:nvPr>
            <p:ph type="body" idx="1"/>
          </p:nvPr>
        </p:nvSpPr>
        <p:spPr bwMode="auto">
          <a:xfrm>
            <a:off x="906463" y="4714355"/>
            <a:ext cx="4984750" cy="269711"/>
          </a:xfrm>
          <a:prstGeom prst="rect">
            <a:avLst/>
          </a:prstGeom>
          <a:noFill/>
          <a:ln>
            <a:miter lim="800000"/>
            <a:headEnd/>
            <a:tailEnd/>
          </a:ln>
        </p:spPr>
        <p:txBody>
          <a:bodyPr/>
          <a:lstStyle/>
          <a:p>
            <a:pPr eaLnBrk="1" hangingPunct="1"/>
            <a:endParaRPr lang="de-CH"/>
          </a:p>
        </p:txBody>
      </p:sp>
    </p:spTree>
    <p:extLst>
      <p:ext uri="{BB962C8B-B14F-4D97-AF65-F5344CB8AC3E}">
        <p14:creationId xmlns:p14="http://schemas.microsoft.com/office/powerpoint/2010/main" val="1103639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262" y="4747760"/>
            <a:ext cx="5389240" cy="3884673"/>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760760" rtl="0" eaLnBrk="1" fontAlgn="auto" latinLnBrk="0" hangingPunct="1">
              <a:lnSpc>
                <a:spcPct val="100000"/>
              </a:lnSpc>
              <a:spcBef>
                <a:spcPts val="0"/>
              </a:spcBef>
              <a:spcAft>
                <a:spcPts val="0"/>
              </a:spcAft>
              <a:buClrTx/>
              <a:buSzTx/>
              <a:buFontTx/>
              <a:buNone/>
              <a:tabLst/>
              <a:defRPr/>
            </a:pPr>
            <a:fld id="{072FD138-4A02-424F-8C26-0058E4DB68E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76076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2244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Mise en rotation</a:t>
            </a:r>
          </a:p>
          <a:p>
            <a:r>
              <a:rPr lang="fr-FR"/>
              <a:t>Eau et particules sont de densité différente</a:t>
            </a:r>
          </a:p>
        </p:txBody>
      </p:sp>
      <p:sp>
        <p:nvSpPr>
          <p:cNvPr id="4" name="Espace réservé du numéro de diapositive 3"/>
          <p:cNvSpPr>
            <a:spLocks noGrp="1"/>
          </p:cNvSpPr>
          <p:nvPr>
            <p:ph type="sldNum" sz="quarter" idx="5"/>
          </p:nvPr>
        </p:nvSpPr>
        <p:spPr/>
        <p:txBody>
          <a:bodyPr/>
          <a:lstStyle/>
          <a:p>
            <a:fld id="{072FD138-4A02-424F-8C26-0058E4DB68E4}" type="slidenum">
              <a:rPr lang="en-US" smtClean="0"/>
              <a:t>38</a:t>
            </a:fld>
            <a:endParaRPr lang="en-US"/>
          </a:p>
        </p:txBody>
      </p:sp>
    </p:spTree>
    <p:extLst>
      <p:ext uri="{BB962C8B-B14F-4D97-AF65-F5344CB8AC3E}">
        <p14:creationId xmlns:p14="http://schemas.microsoft.com/office/powerpoint/2010/main" val="373962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921D1-37D7-AA8F-7109-9130EC3651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1DD322-8B62-DC04-219E-47EF6DD0DAF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0B8818-35A9-78B8-F3C4-E58E4D16188B}"/>
              </a:ext>
            </a:extLst>
          </p:cNvPr>
          <p:cNvSpPr>
            <a:spLocks noGrp="1"/>
          </p:cNvSpPr>
          <p:nvPr>
            <p:ph type="body" idx="1"/>
          </p:nvPr>
        </p:nvSpPr>
        <p:spPr>
          <a:xfrm>
            <a:off x="456839" y="3275912"/>
            <a:ext cx="3656903" cy="2679810"/>
          </a:xfrm>
          <a:prstGeom prst="rect">
            <a:avLst/>
          </a:prstGeom>
        </p:spPr>
        <p:txBody>
          <a:bodyPr lIns="42931" tIns="21465" rIns="42931" bIns="21465"/>
          <a:lstStyle/>
          <a:p>
            <a:endParaRPr lang="fr-FR"/>
          </a:p>
        </p:txBody>
      </p:sp>
      <p:sp>
        <p:nvSpPr>
          <p:cNvPr id="4" name="Espace réservé du numéro de diapositive 3">
            <a:extLst>
              <a:ext uri="{FF2B5EF4-FFF2-40B4-BE49-F238E27FC236}">
                <a16:creationId xmlns:a16="http://schemas.microsoft.com/office/drawing/2014/main" id="{4FD3D45C-C952-7E3F-0848-2771AEBCB0A6}"/>
              </a:ext>
            </a:extLst>
          </p:cNvPr>
          <p:cNvSpPr>
            <a:spLocks noGrp="1"/>
          </p:cNvSpPr>
          <p:nvPr>
            <p:ph type="sldNum" sz="quarter" idx="5"/>
          </p:nvPr>
        </p:nvSpPr>
        <p:spPr/>
        <p:txBody>
          <a:bodyPr/>
          <a:lstStyle/>
          <a:p>
            <a:pPr marL="0" marR="0" lvl="0" indent="0" algn="r" defTabSz="313273" rtl="0" eaLnBrk="1" fontAlgn="auto" latinLnBrk="0" hangingPunct="1">
              <a:lnSpc>
                <a:spcPct val="100000"/>
              </a:lnSpc>
              <a:spcBef>
                <a:spcPts val="0"/>
              </a:spcBef>
              <a:spcAft>
                <a:spcPts val="0"/>
              </a:spcAft>
              <a:buClrTx/>
              <a:buSzTx/>
              <a:buFontTx/>
              <a:buNone/>
              <a:tabLst/>
              <a:defRPr/>
            </a:pPr>
            <a:fld id="{92BE6F71-B042-B64B-8589-7106D87FC71B}" type="slidenum">
              <a:rPr kumimoji="0" lang="da-DK" sz="800" b="0" i="0" u="none" strike="noStrike" kern="1200" cap="none" spc="0" normalizeH="0" baseline="0" noProof="0">
                <a:ln>
                  <a:noFill/>
                </a:ln>
                <a:solidFill>
                  <a:prstClr val="black"/>
                </a:solidFill>
                <a:effectLst/>
                <a:uLnTx/>
                <a:uFillTx/>
                <a:latin typeface="Calibri"/>
                <a:ea typeface="+mn-ea"/>
                <a:cs typeface="+mn-cs"/>
              </a:rPr>
              <a:pPr marL="0" marR="0" lvl="0" indent="0" algn="r" defTabSz="313273" rtl="0" eaLnBrk="1" fontAlgn="auto" latinLnBrk="0" hangingPunct="1">
                <a:lnSpc>
                  <a:spcPct val="100000"/>
                </a:lnSpc>
                <a:spcBef>
                  <a:spcPts val="0"/>
                </a:spcBef>
                <a:spcAft>
                  <a:spcPts val="0"/>
                </a:spcAft>
                <a:buClrTx/>
                <a:buSzTx/>
                <a:buFontTx/>
                <a:buNone/>
                <a:tabLst/>
                <a:defRPr/>
              </a:pPr>
              <a:t>6</a:t>
            </a:fld>
            <a:endParaRPr kumimoji="0" lang="da-DK"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251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52678" y="3256004"/>
            <a:ext cx="3623597" cy="2663525"/>
          </a:xfrm>
          <a:prstGeom prst="rect">
            <a:avLst/>
          </a:prstGeom>
        </p:spPr>
        <p:txBody>
          <a:bodyPr lIns="42613" tIns="21306" rIns="42613" bIns="21306"/>
          <a:lstStyle/>
          <a:p>
            <a:r>
              <a:rPr lang="fr-FR"/>
              <a:t>https://www.youtube.com/watch?v=y067ZOxXZUw&amp;ab_channel=IMIHydronicEngineering</a:t>
            </a:r>
          </a:p>
        </p:txBody>
      </p:sp>
      <p:sp>
        <p:nvSpPr>
          <p:cNvPr id="4" name="Espace réservé du numéro de diapositive 3"/>
          <p:cNvSpPr>
            <a:spLocks noGrp="1"/>
          </p:cNvSpPr>
          <p:nvPr>
            <p:ph type="sldNum" sz="quarter" idx="5"/>
          </p:nvPr>
        </p:nvSpPr>
        <p:spPr/>
        <p:txBody>
          <a:bodyPr/>
          <a:lstStyle/>
          <a:p>
            <a:pPr marL="0" marR="0" lvl="0" indent="0" algn="r" defTabSz="310955" rtl="0" eaLnBrk="1" fontAlgn="auto" latinLnBrk="0" hangingPunct="1">
              <a:lnSpc>
                <a:spcPct val="100000"/>
              </a:lnSpc>
              <a:spcBef>
                <a:spcPts val="0"/>
              </a:spcBef>
              <a:spcAft>
                <a:spcPts val="0"/>
              </a:spcAft>
              <a:buClrTx/>
              <a:buSzTx/>
              <a:buFontTx/>
              <a:buNone/>
              <a:tabLst/>
              <a:defRPr/>
            </a:pPr>
            <a:fld id="{92BE6F71-B042-B64B-8589-7106D87FC71B}" type="slidenum">
              <a:rPr kumimoji="0" lang="da-DK" sz="800" b="0" i="0" u="none" strike="noStrike" kern="1200" cap="none" spc="0" normalizeH="0" baseline="0" noProof="0">
                <a:ln>
                  <a:noFill/>
                </a:ln>
                <a:solidFill>
                  <a:prstClr val="black"/>
                </a:solidFill>
                <a:effectLst/>
                <a:uLnTx/>
                <a:uFillTx/>
                <a:latin typeface="Calibri"/>
                <a:ea typeface="+mn-ea"/>
                <a:cs typeface="+mn-cs"/>
              </a:rPr>
              <a:pPr marL="0" marR="0" lvl="0" indent="0" algn="r" defTabSz="310955" rtl="0" eaLnBrk="1" fontAlgn="auto" latinLnBrk="0" hangingPunct="1">
                <a:lnSpc>
                  <a:spcPct val="100000"/>
                </a:lnSpc>
                <a:spcBef>
                  <a:spcPts val="0"/>
                </a:spcBef>
                <a:spcAft>
                  <a:spcPts val="0"/>
                </a:spcAft>
                <a:buClrTx/>
                <a:buSzTx/>
                <a:buFontTx/>
                <a:buNone/>
                <a:tabLst/>
                <a:defRPr/>
              </a:pPr>
              <a:t>43</a:t>
            </a:fld>
            <a:endParaRPr kumimoji="0" lang="da-DK"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497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8811" y="4821096"/>
            <a:ext cx="5512128" cy="3944678"/>
          </a:xfrm>
          <a:prstGeom prst="rect">
            <a:avLst/>
          </a:prstGeom>
        </p:spPr>
        <p:txBody>
          <a:bodyPr lIns="93159" tIns="46580" rIns="93159" bIns="46580"/>
          <a:lstStyle/>
          <a:p>
            <a:pPr defTabSz="520266">
              <a:defRPr/>
            </a:pPr>
            <a:endParaRPr lang="en-GB" sz="140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56917" indent="-291122">
              <a:defRPr sz="2000">
                <a:solidFill>
                  <a:schemeClr val="tx1"/>
                </a:solidFill>
                <a:latin typeface="Arial" panose="020B0604020202020204" pitchFamily="34" charset="0"/>
              </a:defRPr>
            </a:lvl2pPr>
            <a:lvl3pPr marL="1164488" indent="-232898">
              <a:defRPr sz="2000">
                <a:solidFill>
                  <a:schemeClr val="tx1"/>
                </a:solidFill>
                <a:latin typeface="Arial" panose="020B0604020202020204" pitchFamily="34" charset="0"/>
              </a:defRPr>
            </a:lvl3pPr>
            <a:lvl4pPr marL="1630284" indent="-232898">
              <a:defRPr sz="2000">
                <a:solidFill>
                  <a:schemeClr val="tx1"/>
                </a:solidFill>
                <a:latin typeface="Arial" panose="020B0604020202020204" pitchFamily="34" charset="0"/>
              </a:defRPr>
            </a:lvl4pPr>
            <a:lvl5pPr marL="2096079" indent="-232898">
              <a:defRPr sz="2000">
                <a:solidFill>
                  <a:schemeClr val="tx1"/>
                </a:solidFill>
                <a:latin typeface="Arial" panose="020B0604020202020204" pitchFamily="34" charset="0"/>
              </a:defRPr>
            </a:lvl5pPr>
            <a:lvl6pPr marL="2561874" indent="-232898" defTabSz="519168" eaLnBrk="0" fontAlgn="base" hangingPunct="0">
              <a:spcBef>
                <a:spcPct val="0"/>
              </a:spcBef>
              <a:spcAft>
                <a:spcPct val="0"/>
              </a:spcAft>
              <a:defRPr sz="2000">
                <a:solidFill>
                  <a:schemeClr val="tx1"/>
                </a:solidFill>
                <a:latin typeface="Arial" panose="020B0604020202020204" pitchFamily="34" charset="0"/>
              </a:defRPr>
            </a:lvl6pPr>
            <a:lvl7pPr marL="3027670" indent="-232898" defTabSz="519168" eaLnBrk="0" fontAlgn="base" hangingPunct="0">
              <a:spcBef>
                <a:spcPct val="0"/>
              </a:spcBef>
              <a:spcAft>
                <a:spcPct val="0"/>
              </a:spcAft>
              <a:defRPr sz="2000">
                <a:solidFill>
                  <a:schemeClr val="tx1"/>
                </a:solidFill>
                <a:latin typeface="Arial" panose="020B0604020202020204" pitchFamily="34" charset="0"/>
              </a:defRPr>
            </a:lvl7pPr>
            <a:lvl8pPr marL="3493465" indent="-232898" defTabSz="519168" eaLnBrk="0" fontAlgn="base" hangingPunct="0">
              <a:spcBef>
                <a:spcPct val="0"/>
              </a:spcBef>
              <a:spcAft>
                <a:spcPct val="0"/>
              </a:spcAft>
              <a:defRPr sz="2000">
                <a:solidFill>
                  <a:schemeClr val="tx1"/>
                </a:solidFill>
                <a:latin typeface="Arial" panose="020B0604020202020204" pitchFamily="34" charset="0"/>
              </a:defRPr>
            </a:lvl8pPr>
            <a:lvl9pPr marL="3959261" indent="-232898" defTabSz="519168"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766432" rtl="0" eaLnBrk="1" fontAlgn="auto" latinLnBrk="0" hangingPunct="1">
              <a:lnSpc>
                <a:spcPct val="100000"/>
              </a:lnSpc>
              <a:spcBef>
                <a:spcPts val="0"/>
              </a:spcBef>
              <a:spcAft>
                <a:spcPts val="0"/>
              </a:spcAft>
              <a:buClrTx/>
              <a:buSzTx/>
              <a:buFontTx/>
              <a:buNone/>
              <a:tabLst/>
              <a:defRPr/>
            </a:pPr>
            <a:fld id="{104E0001-D5ED-4DAB-BF9B-700011F8D6B3}" type="slidenum">
              <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766432" rtl="0" eaLnBrk="1" fontAlgn="auto" latinLnBrk="0" hangingPunct="1">
                <a:lnSpc>
                  <a:spcPct val="100000"/>
                </a:lnSpc>
                <a:spcBef>
                  <a:spcPts val="0"/>
                </a:spcBef>
                <a:spcAft>
                  <a:spcPts val="0"/>
                </a:spcAft>
                <a:buClrTx/>
                <a:buSzTx/>
                <a:buFontTx/>
                <a:buNone/>
                <a:tabLst/>
                <a:defRPr/>
              </a:pPr>
              <a:t>51</a:t>
            </a:fld>
            <a:endParaRPr kumimoji="0" lang="en-US" altLang="fr-FR"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87268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336" marR="0" lvl="0" indent="-285336" algn="l" defTabSz="51435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rPr>
              <a:t> Pour intervenir, la pompe doit être coupée en armoire électrique</a:t>
            </a:r>
          </a:p>
          <a:p>
            <a:pPr marL="285336" marR="0" lvl="0" indent="-285336" algn="l" defTabSz="51435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rPr>
              <a:t> La pression dans le filtre doit être nulle, sinon risque de projection de liquide ou du couvercle lui-même</a:t>
            </a:r>
          </a:p>
          <a:p>
            <a:pPr marL="285336" marR="0" lvl="0" indent="-285336" algn="l" defTabSz="51435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rPr>
              <a:t> La température doit être suffisamment basse pour éliminer tout risque de brûlure.</a:t>
            </a:r>
          </a:p>
          <a:p>
            <a:pPr marL="285336" marR="0" lvl="0" indent="-285336" algn="l" defTabSz="514350" rtl="0" eaLnBrk="1" fontAlgn="ctr" latinLnBrk="0" hangingPunct="1">
              <a:lnSpc>
                <a:spcPct val="100000"/>
              </a:lnSpc>
              <a:spcBef>
                <a:spcPts val="0"/>
              </a:spcBef>
              <a:spcAft>
                <a:spcPts val="0"/>
              </a:spcAft>
              <a:buClrTx/>
              <a:buSzTx/>
              <a:buFont typeface="Wingdings" panose="05000000000000000000" pitchFamily="2" charset="2"/>
              <a:buChar char="§"/>
              <a:tabLst/>
              <a:defRPr/>
            </a:pPr>
            <a:endPar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endParaRPr>
          </a:p>
          <a:p>
            <a:pPr marL="285336" marR="0" lvl="0" indent="-285336" algn="l" defTabSz="51435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rPr>
              <a:t> Il faut que le local soit équipé pour nettoyer le barreau magnétique</a:t>
            </a:r>
          </a:p>
          <a:p>
            <a:pPr marL="285336" marR="0" lvl="0" indent="-285336" algn="l" defTabSz="51435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rPr>
              <a:t> L'opération nécessite que le technicien se protège car l'opération est salissante. Un poste d'hygiène est à prévoir après l'opération.</a:t>
            </a:r>
          </a:p>
          <a:p>
            <a:pPr marL="285336" marR="0" lvl="0" indent="-285336" algn="l" defTabSz="51435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rPr>
              <a:t> Il faut prévoir un média filtrant neuf pour son remplacement et peut-être un joint de couvercle.</a:t>
            </a:r>
          </a:p>
          <a:p>
            <a:pPr marL="285336" marR="0" lvl="0" indent="-285336" algn="l" defTabSz="514350" rtl="0" eaLnBrk="1" fontAlgn="ctr" latinLnBrk="0" hangingPunct="1">
              <a:lnSpc>
                <a:spcPct val="100000"/>
              </a:lnSpc>
              <a:spcBef>
                <a:spcPts val="0"/>
              </a:spcBef>
              <a:spcAft>
                <a:spcPts val="0"/>
              </a:spcAft>
              <a:buClrTx/>
              <a:buSzTx/>
              <a:buFont typeface="Wingdings" panose="05000000000000000000" pitchFamily="2" charset="2"/>
              <a:buChar char="§"/>
              <a:tabLst/>
              <a:defRPr/>
            </a:pPr>
            <a:endPar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endParaRPr>
          </a:p>
          <a:p>
            <a:pPr marL="285336" marR="0" lvl="0" indent="-285336" algn="l" defTabSz="51435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rPr>
              <a:t>Protection électrique en armoire</a:t>
            </a:r>
          </a:p>
          <a:p>
            <a:pPr marL="285336" marR="0" lvl="0" indent="-285336" algn="l" defTabSz="51435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rPr>
              <a:t>Si solution « maison » : beaucoup de raccords, de fuite ?</a:t>
            </a:r>
          </a:p>
          <a:p>
            <a:pPr marL="285336" marR="0" lvl="0" indent="-285336" algn="l" defTabSz="51435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endParaRPr>
          </a:p>
          <a:p>
            <a:pPr marL="285336" marR="0" lvl="0" indent="-285336" algn="l" defTabSz="51435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0" normalizeH="0" baseline="0" noProof="0">
                <a:ln>
                  <a:noFill/>
                </a:ln>
                <a:solidFill>
                  <a:srgbClr val="000000"/>
                </a:solidFill>
                <a:effectLst/>
                <a:uLnTx/>
                <a:uFillTx/>
                <a:latin typeface="Mark Pro" panose="020B0504020201010104"/>
                <a:ea typeface="+mn-ea"/>
                <a:cs typeface="+mn-cs"/>
              </a:rPr>
              <a:t>Consommation électrique </a:t>
            </a:r>
            <a:r>
              <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rPr>
              <a:t>du circulateur qui augmente avec l’encrassement du média filtrant (et l’efficacité décroît).</a:t>
            </a:r>
          </a:p>
          <a:p>
            <a:pPr marL="285336" marR="0" lvl="0" indent="-285336" algn="l" defTabSz="51435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2000" b="0" i="0" u="none" strike="noStrike" kern="1200" cap="none" spc="0" normalizeH="0" baseline="0" noProof="0">
              <a:ln>
                <a:noFill/>
              </a:ln>
              <a:solidFill>
                <a:srgbClr val="000000"/>
              </a:solidFill>
              <a:effectLst/>
              <a:uLnTx/>
              <a:uFillTx/>
              <a:latin typeface="Mark Pro" panose="020B0504020201010104"/>
              <a:ea typeface="+mn-ea"/>
              <a:cs typeface="+mn-cs"/>
            </a:endParaRPr>
          </a:p>
          <a:p>
            <a:endParaRPr lang="fr-FR"/>
          </a:p>
        </p:txBody>
      </p:sp>
      <p:sp>
        <p:nvSpPr>
          <p:cNvPr id="4" name="Espace réservé du numéro de diapositive 3"/>
          <p:cNvSpPr>
            <a:spLocks noGrp="1"/>
          </p:cNvSpPr>
          <p:nvPr>
            <p:ph type="sldNum" sz="quarter" idx="5"/>
          </p:nvPr>
        </p:nvSpPr>
        <p:spPr/>
        <p:txBody>
          <a:bodyPr/>
          <a:lstStyle/>
          <a:p>
            <a:fld id="{072FD138-4A02-424F-8C26-0058E4DB68E4}" type="slidenum">
              <a:rPr lang="en-US" smtClean="0"/>
              <a:t>52</a:t>
            </a:fld>
            <a:endParaRPr lang="en-US"/>
          </a:p>
        </p:txBody>
      </p:sp>
    </p:spTree>
    <p:extLst>
      <p:ext uri="{BB962C8B-B14F-4D97-AF65-F5344CB8AC3E}">
        <p14:creationId xmlns:p14="http://schemas.microsoft.com/office/powerpoint/2010/main" val="1964310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56839" y="3275912"/>
            <a:ext cx="3656903" cy="2679810"/>
          </a:xfrm>
          <a:prstGeom prst="rect">
            <a:avLst/>
          </a:prstGeom>
        </p:spPr>
        <p:txBody>
          <a:bodyPr lIns="42931" tIns="21465" rIns="42931" bIns="21465"/>
          <a:lstStyle/>
          <a:p>
            <a:endParaRPr lang="fr-FR"/>
          </a:p>
        </p:txBody>
      </p:sp>
      <p:sp>
        <p:nvSpPr>
          <p:cNvPr id="4" name="Espace réservé du numéro de diapositive 3"/>
          <p:cNvSpPr>
            <a:spLocks noGrp="1"/>
          </p:cNvSpPr>
          <p:nvPr>
            <p:ph type="sldNum" sz="quarter" idx="5"/>
          </p:nvPr>
        </p:nvSpPr>
        <p:spPr/>
        <p:txBody>
          <a:bodyPr/>
          <a:lstStyle/>
          <a:p>
            <a:pPr defTabSz="313273"/>
            <a:fld id="{92BE6F71-B042-B64B-8589-7106D87FC71B}" type="slidenum">
              <a:rPr lang="da-DK" sz="800">
                <a:solidFill>
                  <a:prstClr val="black"/>
                </a:solidFill>
                <a:latin typeface="Calibri"/>
              </a:rPr>
              <a:pPr defTabSz="313273"/>
              <a:t>7</a:t>
            </a:fld>
            <a:endParaRPr lang="da-DK" sz="800">
              <a:solidFill>
                <a:prstClr val="black"/>
              </a:solidFill>
              <a:latin typeface="Calibri"/>
            </a:endParaRPr>
          </a:p>
        </p:txBody>
      </p:sp>
    </p:spTree>
    <p:extLst>
      <p:ext uri="{BB962C8B-B14F-4D97-AF65-F5344CB8AC3E}">
        <p14:creationId xmlns:p14="http://schemas.microsoft.com/office/powerpoint/2010/main" val="2608631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bwMode="auto">
          <a:xfrm>
            <a:off x="625435" y="4436959"/>
            <a:ext cx="5006396" cy="4202723"/>
          </a:xfrm>
          <a:prstGeom prst="rect">
            <a:avLst/>
          </a:prstGeom>
          <a:noFill/>
          <a:ln>
            <a:miter lim="800000"/>
            <a:headEnd/>
            <a:tailEnd/>
          </a:ln>
        </p:spPr>
        <p:txBody>
          <a:bodyPr/>
          <a:lstStyle/>
          <a:p>
            <a:pPr eaLnBrk="1" hangingPunct="1"/>
            <a:endParaRPr lang="de-CH"/>
          </a:p>
        </p:txBody>
      </p:sp>
      <p:sp>
        <p:nvSpPr>
          <p:cNvPr id="88068" name="Foliennummernplatzhalter 3"/>
          <p:cNvSpPr>
            <a:spLocks noGrp="1"/>
          </p:cNvSpPr>
          <p:nvPr>
            <p:ph type="sldNum" sz="quarter" idx="5"/>
          </p:nvPr>
        </p:nvSpPr>
        <p:spPr/>
        <p:txBody>
          <a:bodyPr/>
          <a:lstStyle/>
          <a:p>
            <a:pPr marL="0" marR="0" lvl="0" indent="0" algn="r" defTabSz="506886" rtl="0" eaLnBrk="1" fontAlgn="auto" latinLnBrk="0" hangingPunct="1">
              <a:lnSpc>
                <a:spcPct val="100000"/>
              </a:lnSpc>
              <a:spcBef>
                <a:spcPts val="0"/>
              </a:spcBef>
              <a:spcAft>
                <a:spcPts val="0"/>
              </a:spcAft>
              <a:buClrTx/>
              <a:buSzTx/>
              <a:buFontTx/>
              <a:buNone/>
              <a:tabLst/>
              <a:defRPr/>
            </a:pPr>
            <a:fld id="{541FD9E1-4555-4896-8764-F333C1F8131C}" type="slidenum">
              <a:rPr kumimoji="0" lang="de-DE" sz="1200" b="0" i="0" u="none" strike="noStrike" kern="1200" cap="none" spc="0" normalizeH="0" baseline="0" noProof="0">
                <a:ln>
                  <a:noFill/>
                </a:ln>
                <a:solidFill>
                  <a:srgbClr val="404040"/>
                </a:solidFill>
                <a:effectLst/>
                <a:uLnTx/>
                <a:uFillTx/>
                <a:latin typeface="Calibri"/>
                <a:ea typeface="+mn-ea"/>
                <a:cs typeface="+mn-cs"/>
              </a:rPr>
              <a:pPr marL="0" marR="0" lvl="0" indent="0" algn="r" defTabSz="506886"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404040"/>
              </a:solidFill>
              <a:effectLst/>
              <a:uLnTx/>
              <a:uFillTx/>
              <a:latin typeface="Calibri"/>
              <a:ea typeface="+mn-ea"/>
              <a:cs typeface="+mn-cs"/>
            </a:endParaRPr>
          </a:p>
        </p:txBody>
      </p:sp>
    </p:spTree>
    <p:extLst>
      <p:ext uri="{BB962C8B-B14F-4D97-AF65-F5344CB8AC3E}">
        <p14:creationId xmlns:p14="http://schemas.microsoft.com/office/powerpoint/2010/main" val="1068948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349908" rtl="0" eaLnBrk="1" fontAlgn="auto" latinLnBrk="0" hangingPunct="1">
              <a:lnSpc>
                <a:spcPct val="100000"/>
              </a:lnSpc>
              <a:spcBef>
                <a:spcPts val="0"/>
              </a:spcBef>
              <a:spcAft>
                <a:spcPts val="0"/>
              </a:spcAft>
              <a:buClrTx/>
              <a:buSzTx/>
              <a:buFontTx/>
              <a:buNone/>
              <a:tabLst/>
              <a:defRPr/>
            </a:pPr>
            <a:fld id="{F8E3E7C6-57DA-4A36-966E-199EE32FF6AB}" type="slidenum">
              <a:rPr kumimoji="0" lang="de-DE" sz="800" b="0" i="0" u="none" strike="noStrike" kern="1200" cap="none" spc="0" normalizeH="0" baseline="0" noProof="0">
                <a:ln>
                  <a:noFill/>
                </a:ln>
                <a:solidFill>
                  <a:srgbClr val="404040"/>
                </a:solidFill>
                <a:effectLst/>
                <a:uLnTx/>
                <a:uFillTx/>
                <a:latin typeface="Calibri"/>
                <a:ea typeface="+mn-ea"/>
                <a:cs typeface="+mn-cs"/>
              </a:rPr>
              <a:pPr marL="0" marR="0" lvl="0" indent="0" algn="r" defTabSz="349908" rtl="0" eaLnBrk="1" fontAlgn="auto" latinLnBrk="0" hangingPunct="1">
                <a:lnSpc>
                  <a:spcPct val="100000"/>
                </a:lnSpc>
                <a:spcBef>
                  <a:spcPts val="0"/>
                </a:spcBef>
                <a:spcAft>
                  <a:spcPts val="0"/>
                </a:spcAft>
                <a:buClrTx/>
                <a:buSzTx/>
                <a:buFontTx/>
                <a:buNone/>
                <a:tabLst/>
                <a:defRPr/>
              </a:pPr>
              <a:t>13</a:t>
            </a:fld>
            <a:endParaRPr kumimoji="0" lang="de-DE" sz="800" b="0" i="0" u="none" strike="noStrike" kern="1200" cap="none" spc="0" normalizeH="0" baseline="0" noProof="0">
              <a:ln>
                <a:noFill/>
              </a:ln>
              <a:solidFill>
                <a:srgbClr val="404040"/>
              </a:solidFill>
              <a:effectLst/>
              <a:uLnTx/>
              <a:uFillTx/>
              <a:latin typeface="Calibri"/>
              <a:ea typeface="+mn-ea"/>
              <a:cs typeface="+mn-cs"/>
            </a:endParaRPr>
          </a:p>
        </p:txBody>
      </p:sp>
      <p:sp>
        <p:nvSpPr>
          <p:cNvPr id="2653186" name="Rectangle 2"/>
          <p:cNvSpPr>
            <a:spLocks noGrp="1" noRot="1" noChangeAspect="1" noChangeArrowheads="1" noTextEdit="1"/>
          </p:cNvSpPr>
          <p:nvPr>
            <p:ph type="sldImg"/>
          </p:nvPr>
        </p:nvSpPr>
        <p:spPr>
          <a:ln/>
        </p:spPr>
      </p:sp>
      <p:sp>
        <p:nvSpPr>
          <p:cNvPr id="2653187" name="Rectangle 3"/>
          <p:cNvSpPr>
            <a:spLocks noGrp="1" noChangeArrowheads="1"/>
          </p:cNvSpPr>
          <p:nvPr>
            <p:ph type="body" idx="1"/>
          </p:nvPr>
        </p:nvSpPr>
        <p:spPr>
          <a:xfrm>
            <a:off x="897174" y="2226334"/>
            <a:ext cx="4936036" cy="2109394"/>
          </a:xfrm>
          <a:prstGeom prst="rect">
            <a:avLst/>
          </a:prstGeom>
        </p:spPr>
        <p:txBody>
          <a:bodyPr lIns="62611" tIns="31305" rIns="62611" bIns="31305"/>
          <a:lstStyle/>
          <a:p>
            <a:r>
              <a:rPr lang="en-US"/>
              <a:t>The expansion vessel is installed on the suction side of the pump. </a:t>
            </a:r>
          </a:p>
          <a:p>
            <a:r>
              <a:rPr lang="en-US"/>
              <a:t>Switching "ON" the pump increases the static pressure in most of the circuit with respect to the pressure set by the expansion vessel at the neutral point (see the area marked green). In most cases, this is the ideal installation position of the expansion vessel.</a:t>
            </a:r>
          </a:p>
          <a:p>
            <a:endParaRPr lang="de-DE"/>
          </a:p>
          <a:p>
            <a:endParaRPr lang="de-DE"/>
          </a:p>
          <a:p>
            <a:endParaRPr lang="de-DE"/>
          </a:p>
        </p:txBody>
      </p:sp>
    </p:spTree>
    <p:extLst>
      <p:ext uri="{BB962C8B-B14F-4D97-AF65-F5344CB8AC3E}">
        <p14:creationId xmlns:p14="http://schemas.microsoft.com/office/powerpoint/2010/main" val="3735498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1m3 d’eau contient 100 l d’air à 4 bar</a:t>
            </a:r>
          </a:p>
        </p:txBody>
      </p:sp>
      <p:sp>
        <p:nvSpPr>
          <p:cNvPr id="4" name="Espace réservé du numéro de diapositive 3"/>
          <p:cNvSpPr>
            <a:spLocks noGrp="1"/>
          </p:cNvSpPr>
          <p:nvPr>
            <p:ph type="sldNum" sz="quarter" idx="5"/>
          </p:nvPr>
        </p:nvSpPr>
        <p:spPr/>
        <p:txBody>
          <a:bodyPr/>
          <a:lstStyle/>
          <a:p>
            <a:fld id="{072FD138-4A02-424F-8C26-0058E4DB68E4}" type="slidenum">
              <a:rPr lang="en-US" smtClean="0"/>
              <a:t>15</a:t>
            </a:fld>
            <a:endParaRPr lang="en-US"/>
          </a:p>
        </p:txBody>
      </p:sp>
    </p:spTree>
    <p:extLst>
      <p:ext uri="{BB962C8B-B14F-4D97-AF65-F5344CB8AC3E}">
        <p14:creationId xmlns:p14="http://schemas.microsoft.com/office/powerpoint/2010/main" val="2615822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3254" y="4748622"/>
            <a:ext cx="5389256" cy="3884539"/>
          </a:xfrm>
          <a:prstGeom prst="rect">
            <a:avLst/>
          </a:prstGeom>
        </p:spPr>
        <p:txBody>
          <a:bodyPr lIns="62655" tIns="31327" rIns="62655" bIns="31327"/>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BE6F71-B042-B64B-8589-7106D87FC71B}"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436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313273" rtl="0" eaLnBrk="1" fontAlgn="auto" latinLnBrk="0" hangingPunct="1">
              <a:lnSpc>
                <a:spcPct val="100000"/>
              </a:lnSpc>
              <a:spcBef>
                <a:spcPts val="0"/>
              </a:spcBef>
              <a:spcAft>
                <a:spcPts val="0"/>
              </a:spcAft>
              <a:buClrTx/>
              <a:buSzTx/>
              <a:buFontTx/>
              <a:buNone/>
              <a:tabLst/>
              <a:defRPr/>
            </a:pPr>
            <a:fld id="{E086701A-0D8D-4B4B-AC49-A26EC444813C}" type="slidenum">
              <a:rPr kumimoji="0" lang="de-DE" sz="800" b="0" i="0" u="none" strike="noStrike" kern="1200" cap="none" spc="0" normalizeH="0" baseline="0" noProof="0">
                <a:ln>
                  <a:noFill/>
                </a:ln>
                <a:solidFill>
                  <a:prstClr val="black"/>
                </a:solidFill>
                <a:effectLst/>
                <a:uLnTx/>
                <a:uFillTx/>
                <a:latin typeface="Calibri"/>
                <a:ea typeface="+mn-ea"/>
                <a:cs typeface="+mn-cs"/>
              </a:rPr>
              <a:pPr marL="0" marR="0" lvl="0" indent="0" algn="r" defTabSz="313273" rtl="0" eaLnBrk="1" fontAlgn="auto" latinLnBrk="0" hangingPunct="1">
                <a:lnSpc>
                  <a:spcPct val="100000"/>
                </a:lnSpc>
                <a:spcBef>
                  <a:spcPts val="0"/>
                </a:spcBef>
                <a:spcAft>
                  <a:spcPts val="0"/>
                </a:spcAft>
                <a:buClrTx/>
                <a:buSzTx/>
                <a:buFontTx/>
                <a:buNone/>
                <a:tabLst/>
                <a:defRPr/>
              </a:pPr>
              <a:t>17</a:t>
            </a:fld>
            <a:endParaRPr kumimoji="0" lang="de-DE" sz="800" b="0" i="0" u="none" strike="noStrike" kern="1200" cap="none" spc="0" normalizeH="0" baseline="0" noProof="0">
              <a:ln>
                <a:noFill/>
              </a:ln>
              <a:solidFill>
                <a:prstClr val="black"/>
              </a:solidFill>
              <a:effectLst/>
              <a:uLnTx/>
              <a:uFillTx/>
              <a:latin typeface="Calibri"/>
              <a:ea typeface="+mn-ea"/>
              <a:cs typeface="+mn-cs"/>
            </a:endParaRPr>
          </a:p>
        </p:txBody>
      </p:sp>
      <p:sp>
        <p:nvSpPr>
          <p:cNvPr id="1907714" name="Rectangle 2"/>
          <p:cNvSpPr>
            <a:spLocks noGrp="1" noRot="1" noChangeAspect="1" noChangeArrowheads="1" noTextEdit="1"/>
          </p:cNvSpPr>
          <p:nvPr>
            <p:ph type="sldImg"/>
          </p:nvPr>
        </p:nvSpPr>
        <p:spPr>
          <a:ln/>
        </p:spPr>
      </p:sp>
      <p:sp>
        <p:nvSpPr>
          <p:cNvPr id="1907715" name="Rectangle 3"/>
          <p:cNvSpPr>
            <a:spLocks noGrp="1" noChangeArrowheads="1"/>
          </p:cNvSpPr>
          <p:nvPr>
            <p:ph type="body" idx="1"/>
          </p:nvPr>
        </p:nvSpPr>
        <p:spPr>
          <a:xfrm>
            <a:off x="572345" y="3135583"/>
            <a:ext cx="3148918" cy="182645"/>
          </a:xfrm>
          <a:prstGeom prst="rect">
            <a:avLst/>
          </a:prstGeom>
        </p:spPr>
        <p:txBody>
          <a:bodyPr lIns="60005" tIns="30002" rIns="60005" bIns="30002"/>
          <a:lstStyle/>
          <a:p>
            <a:endParaRPr lang="nl-NL" dirty="0"/>
          </a:p>
        </p:txBody>
      </p:sp>
    </p:spTree>
    <p:extLst>
      <p:ext uri="{BB962C8B-B14F-4D97-AF65-F5344CB8AC3E}">
        <p14:creationId xmlns:p14="http://schemas.microsoft.com/office/powerpoint/2010/main" val="274170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000" b="0" i="0" u="none" strike="noStrike" baseline="0">
                <a:solidFill>
                  <a:srgbClr val="000000"/>
                </a:solidFill>
                <a:latin typeface="HelveticaNeueLT Com 45 Lt"/>
              </a:rPr>
              <a:t>Les purgeurs ne sont pas recommandés pour la purge en fonctionnement </a:t>
            </a:r>
          </a:p>
          <a:p>
            <a:r>
              <a:rPr lang="fr-FR" sz="2000" b="0" i="0" u="none" strike="noStrike" baseline="0">
                <a:solidFill>
                  <a:srgbClr val="000000"/>
                </a:solidFill>
                <a:latin typeface="HelveticaNeueLT Com 45 Lt"/>
              </a:rPr>
              <a:t>Position centrale efficacité  si d/D </a:t>
            </a:r>
            <a:endParaRPr lang="fr-FR" sz="2000" b="0" i="0" u="none" strike="noStrike" baseline="0" dirty="0">
              <a:solidFill>
                <a:srgbClr val="000000"/>
              </a:solidFill>
              <a:latin typeface="HelveticaNeueLT Com 45 Lt"/>
            </a:endParaRPr>
          </a:p>
          <a:p>
            <a:endParaRPr lang="fr-FR" sz="2000" b="0" i="0" u="none" strike="noStrike" baseline="0" dirty="0">
              <a:solidFill>
                <a:srgbClr val="000000"/>
              </a:solidFill>
              <a:latin typeface="HelveticaNeueLT Com 45 Lt"/>
            </a:endParaRPr>
          </a:p>
          <a:p>
            <a:pPr marL="0" marR="0" lvl="0" indent="0" algn="l" defTabSz="766432" rtl="0" eaLnBrk="1" fontAlgn="auto" latinLnBrk="0" hangingPunct="1">
              <a:lnSpc>
                <a:spcPct val="100000"/>
              </a:lnSpc>
              <a:spcBef>
                <a:spcPts val="0"/>
              </a:spcBef>
              <a:spcAft>
                <a:spcPts val="0"/>
              </a:spcAft>
              <a:buClrTx/>
              <a:buSzTx/>
              <a:buFontTx/>
              <a:buNone/>
              <a:tabLst/>
              <a:defRPr/>
            </a:pPr>
            <a:r>
              <a:rPr lang="fr-FR" sz="2000" b="0" i="0" u="none" strike="noStrike" baseline="0" dirty="0">
                <a:solidFill>
                  <a:srgbClr val="000000"/>
                </a:solidFill>
                <a:latin typeface="HelveticaNeueLT Com 45 Lt"/>
              </a:rPr>
              <a:t>Les bulles et les micro bulles dans le flux</a:t>
            </a:r>
          </a:p>
          <a:p>
            <a:pPr marL="0" marR="0" lvl="0" indent="0" algn="l" defTabSz="766432" rtl="0" eaLnBrk="1" fontAlgn="auto" latinLnBrk="0" hangingPunct="1">
              <a:lnSpc>
                <a:spcPct val="100000"/>
              </a:lnSpc>
              <a:spcBef>
                <a:spcPts val="0"/>
              </a:spcBef>
              <a:spcAft>
                <a:spcPts val="0"/>
              </a:spcAft>
              <a:buClrTx/>
              <a:buSzTx/>
              <a:buFontTx/>
              <a:buNone/>
              <a:tabLst/>
              <a:defRPr/>
            </a:pPr>
            <a:r>
              <a:rPr lang="fr-FR" sz="2000" b="0" i="0" u="none" strike="noStrike" baseline="0" dirty="0">
                <a:solidFill>
                  <a:srgbClr val="000000"/>
                </a:solidFill>
                <a:latin typeface="HelveticaNeueLT Com 45 Lt"/>
              </a:rPr>
              <a:t>les </a:t>
            </a:r>
            <a:r>
              <a:rPr lang="fr-FR" sz="2000" b="0" i="0" u="none" strike="noStrike" baseline="0" dirty="0" err="1">
                <a:solidFill>
                  <a:srgbClr val="000000"/>
                </a:solidFill>
                <a:latin typeface="HelveticaNeueLT Com 45 Lt"/>
              </a:rPr>
              <a:t>mircrobulles</a:t>
            </a:r>
            <a:r>
              <a:rPr lang="fr-FR" sz="2000" b="0" i="0" u="none" strike="noStrike" baseline="0" dirty="0">
                <a:solidFill>
                  <a:srgbClr val="000000"/>
                </a:solidFill>
                <a:latin typeface="HelveticaNeueLT Com 45 Lt"/>
              </a:rPr>
              <a:t> s’attachée au parois  ou au corps </a:t>
            </a:r>
            <a:r>
              <a:rPr lang="fr-FR" sz="2000" b="0" i="0" u="none" strike="noStrike" baseline="0" dirty="0" err="1">
                <a:solidFill>
                  <a:srgbClr val="000000"/>
                </a:solidFill>
                <a:latin typeface="HelveticaNeueLT Com 45 Lt"/>
              </a:rPr>
              <a:t>etangers</a:t>
            </a:r>
            <a:r>
              <a:rPr lang="fr-FR" sz="2000" b="0" i="0" u="none" strike="noStrike" baseline="0" dirty="0">
                <a:solidFill>
                  <a:srgbClr val="000000"/>
                </a:solidFill>
                <a:latin typeface="HelveticaNeueLT Com 45 Lt"/>
              </a:rPr>
              <a:t> pouvant entrainer l’érosion.</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766432" rtl="0" eaLnBrk="1" fontAlgn="auto" latinLnBrk="0" hangingPunct="1">
              <a:lnSpc>
                <a:spcPct val="100000"/>
              </a:lnSpc>
              <a:spcBef>
                <a:spcPts val="0"/>
              </a:spcBef>
              <a:spcAft>
                <a:spcPts val="0"/>
              </a:spcAft>
              <a:buClrTx/>
              <a:buSzTx/>
              <a:buFontTx/>
              <a:buNone/>
              <a:tabLst/>
              <a:defRPr/>
            </a:pPr>
            <a:fld id="{072FD138-4A02-424F-8C26-0058E4DB68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6643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284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
    <p:bg>
      <p:bgPr>
        <a:solidFill>
          <a:srgbClr val="441F54"/>
        </a:solidFill>
        <a:effectLst/>
      </p:bgPr>
    </p:bg>
    <p:spTree>
      <p:nvGrpSpPr>
        <p:cNvPr id="1" name=""/>
        <p:cNvGrpSpPr/>
        <p:nvPr/>
      </p:nvGrpSpPr>
      <p:grpSpPr>
        <a:xfrm>
          <a:off x="0" y="0"/>
          <a:ext cx="0" cy="0"/>
          <a:chOff x="0" y="0"/>
          <a:chExt cx="0" cy="0"/>
        </a:xfrm>
      </p:grpSpPr>
      <p:sp>
        <p:nvSpPr>
          <p:cNvPr id="24" name="Text Placeholder 22">
            <a:extLst>
              <a:ext uri="{FF2B5EF4-FFF2-40B4-BE49-F238E27FC236}">
                <a16:creationId xmlns:a16="http://schemas.microsoft.com/office/drawing/2014/main" id="{899DCDC7-23FF-3FFA-9782-F922051154A8}"/>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25" name="Text Placeholder 22">
            <a:extLst>
              <a:ext uri="{FF2B5EF4-FFF2-40B4-BE49-F238E27FC236}">
                <a16:creationId xmlns:a16="http://schemas.microsoft.com/office/drawing/2014/main" id="{9E08D5D3-F3FC-8222-3C21-34A70A6D5F47}"/>
              </a:ext>
            </a:extLst>
          </p:cNvPr>
          <p:cNvSpPr>
            <a:spLocks noGrp="1"/>
          </p:cNvSpPr>
          <p:nvPr>
            <p:ph type="body" sz="quarter" idx="11" hasCustomPrompt="1"/>
          </p:nvPr>
        </p:nvSpPr>
        <p:spPr>
          <a:xfrm>
            <a:off x="421947" y="6821424"/>
            <a:ext cx="3299662"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br>
              <a:rPr lang="en-GB"/>
            </a:br>
            <a:r>
              <a:rPr lang="en-GB"/>
              <a:t>Date </a:t>
            </a:r>
          </a:p>
        </p:txBody>
      </p:sp>
      <p:pic>
        <p:nvPicPr>
          <p:cNvPr id="5" name="Grafik 4">
            <a:extLst>
              <a:ext uri="{FF2B5EF4-FFF2-40B4-BE49-F238E27FC236}">
                <a16:creationId xmlns:a16="http://schemas.microsoft.com/office/drawing/2014/main" id="{31B9C2DE-E415-CB3E-3E51-51FF1FF821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3" name="Titel 1">
            <a:extLst>
              <a:ext uri="{FF2B5EF4-FFF2-40B4-BE49-F238E27FC236}">
                <a16:creationId xmlns:a16="http://schemas.microsoft.com/office/drawing/2014/main" id="{B9B7C86A-3798-4E00-8C8D-79CAB108296E}"/>
              </a:ext>
            </a:extLst>
          </p:cNvPr>
          <p:cNvSpPr>
            <a:spLocks noGrp="1"/>
          </p:cNvSpPr>
          <p:nvPr>
            <p:ph type="ctrTitle" hasCustomPrompt="1"/>
          </p:nvPr>
        </p:nvSpPr>
        <p:spPr>
          <a:xfrm>
            <a:off x="424000" y="2935224"/>
            <a:ext cx="6927776" cy="1854000"/>
          </a:xfrm>
        </p:spPr>
        <p:txBody>
          <a:bodyPr lIns="0" tIns="0" rIns="0" bIns="0" anchor="ctr">
            <a:normAutofit/>
          </a:bodyPr>
          <a:lstStyle>
            <a:lvl1pPr algn="l">
              <a:defRPr sz="4500">
                <a:solidFill>
                  <a:schemeClr val="bg1"/>
                </a:solidFill>
              </a:defRPr>
            </a:lvl1pPr>
          </a:lstStyle>
          <a:p>
            <a:r>
              <a:rPr lang="de-DE" err="1"/>
              <a:t>Presentation</a:t>
            </a:r>
            <a:r>
              <a:rPr lang="de-DE"/>
              <a:t> Title</a:t>
            </a:r>
            <a:br>
              <a:rPr lang="de-DE"/>
            </a:br>
            <a:r>
              <a:rPr lang="de-DE" err="1"/>
              <a:t>if</a:t>
            </a:r>
            <a:r>
              <a:rPr lang="de-DE"/>
              <a:t> </a:t>
            </a:r>
            <a:r>
              <a:rPr lang="de-DE" err="1"/>
              <a:t>needed</a:t>
            </a:r>
            <a:r>
              <a:rPr lang="de-DE"/>
              <a:t> </a:t>
            </a:r>
            <a:r>
              <a:rPr lang="de-DE" err="1"/>
              <a:t>over</a:t>
            </a:r>
            <a:r>
              <a:rPr lang="de-DE"/>
              <a:t> 2 </a:t>
            </a:r>
            <a:r>
              <a:rPr lang="de-DE" err="1"/>
              <a:t>lines</a:t>
            </a:r>
            <a:br>
              <a:rPr lang="de-DE"/>
            </a:br>
            <a:r>
              <a:rPr lang="de-DE" err="1"/>
              <a:t>or</a:t>
            </a:r>
            <a:r>
              <a:rPr lang="de-DE"/>
              <a:t> maximum 3 </a:t>
            </a:r>
            <a:r>
              <a:rPr lang="de-DE" err="1"/>
              <a:t>lines</a:t>
            </a:r>
            <a:endParaRPr lang="de-DE"/>
          </a:p>
        </p:txBody>
      </p:sp>
      <p:grpSp>
        <p:nvGrpSpPr>
          <p:cNvPr id="4" name="object 5">
            <a:extLst>
              <a:ext uri="{FF2B5EF4-FFF2-40B4-BE49-F238E27FC236}">
                <a16:creationId xmlns:a16="http://schemas.microsoft.com/office/drawing/2014/main" id="{D4D7B333-FE22-1FEE-D7CC-3030977C7420}"/>
              </a:ext>
            </a:extLst>
          </p:cNvPr>
          <p:cNvGrpSpPr/>
          <p:nvPr userDrawn="1"/>
        </p:nvGrpSpPr>
        <p:grpSpPr>
          <a:xfrm>
            <a:off x="2863302" y="6345"/>
            <a:ext cx="10852698" cy="7720018"/>
            <a:chOff x="2544446" y="6345"/>
            <a:chExt cx="9641205" cy="6858228"/>
          </a:xfrm>
        </p:grpSpPr>
        <p:sp>
          <p:nvSpPr>
            <p:cNvPr id="6" name="object 6">
              <a:extLst>
                <a:ext uri="{FF2B5EF4-FFF2-40B4-BE49-F238E27FC236}">
                  <a16:creationId xmlns:a16="http://schemas.microsoft.com/office/drawing/2014/main" id="{35552E90-DAB8-AE45-A76D-1056DAB91C65}"/>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7" name="object 7">
              <a:extLst>
                <a:ext uri="{FF2B5EF4-FFF2-40B4-BE49-F238E27FC236}">
                  <a16:creationId xmlns:a16="http://schemas.microsoft.com/office/drawing/2014/main" id="{2072E94A-85D6-D6F4-DECC-8AED9E08D1E2}"/>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8">
              <a:extLst>
                <a:ext uri="{FF2B5EF4-FFF2-40B4-BE49-F238E27FC236}">
                  <a16:creationId xmlns:a16="http://schemas.microsoft.com/office/drawing/2014/main" id="{312512B8-BCC6-2625-91A9-99646A941359}"/>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9">
              <a:extLst>
                <a:ext uri="{FF2B5EF4-FFF2-40B4-BE49-F238E27FC236}">
                  <a16:creationId xmlns:a16="http://schemas.microsoft.com/office/drawing/2014/main" id="{89752099-88F8-FAB0-CAC8-2C959A4152EF}"/>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151340560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ree content option 4">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7"/>
            <a:ext cx="12770963"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63774" y="3561482"/>
            <a:ext cx="12779999"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463774" y="5268756"/>
            <a:ext cx="12770963" cy="1511999"/>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CCFC9EA4-DA82-C923-B068-5EE7D24772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C681BCA3-997E-FA2F-4EE7-292842ABDF4B}"/>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098BC444-F435-A9E1-215B-596D8F89A65B}"/>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444457408"/>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ndard option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2" y="788400"/>
            <a:ext cx="11461535" cy="860305"/>
          </a:xfrm>
        </p:spPr>
        <p:txBody>
          <a:bodyPr/>
          <a:lstStyle>
            <a:lvl1pPr>
              <a:defRPr sz="3594"/>
            </a:lvl1pPr>
          </a:lstStyle>
          <a:p>
            <a:r>
              <a:rPr lang="en-US" dirty="0"/>
              <a:t>Click to edit Master title style</a:t>
            </a:r>
          </a:p>
        </p:txBody>
      </p:sp>
      <p:sp>
        <p:nvSpPr>
          <p:cNvPr id="9" name="Picture Placeholder 8"/>
          <p:cNvSpPr>
            <a:spLocks noGrp="1"/>
          </p:cNvSpPr>
          <p:nvPr>
            <p:ph type="pic" sz="quarter" idx="10" hasCustomPrompt="1"/>
          </p:nvPr>
        </p:nvSpPr>
        <p:spPr>
          <a:xfrm>
            <a:off x="1" y="1753200"/>
            <a:ext cx="13716000" cy="5973162"/>
          </a:xfrm>
          <a:prstGeom prst="rect">
            <a:avLst/>
          </a:prstGeom>
          <a:solidFill>
            <a:schemeClr val="tx1">
              <a:lumMod val="20000"/>
              <a:lumOff val="80000"/>
            </a:schemeClr>
          </a:solidFill>
        </p:spPr>
        <p:txBody>
          <a:bodyPr/>
          <a:lstStyle/>
          <a:p>
            <a:r>
              <a:rPr lang="en-US" dirty="0"/>
              <a:t>Click icon to add picture</a:t>
            </a:r>
          </a:p>
        </p:txBody>
      </p:sp>
      <p:pic>
        <p:nvPicPr>
          <p:cNvPr id="10" name="Picture 9" descr="A picture containing drawing&#10;&#10;Description automatically generated">
            <a:extLst>
              <a:ext uri="{FF2B5EF4-FFF2-40B4-BE49-F238E27FC236}">
                <a16:creationId xmlns:a16="http://schemas.microsoft.com/office/drawing/2014/main" id="{80335558-2A1F-344E-930F-95E3EF1801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sp>
        <p:nvSpPr>
          <p:cNvPr id="6" name="Rectangle 5">
            <a:extLst>
              <a:ext uri="{FF2B5EF4-FFF2-40B4-BE49-F238E27FC236}">
                <a16:creationId xmlns:a16="http://schemas.microsoft.com/office/drawing/2014/main" id="{26253D05-6F52-4830-B6F3-F1D759C4FE3C}"/>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dirty="0">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dirty="0">
              <a:latin typeface="+mn-lt"/>
            </a:endParaRPr>
          </a:p>
        </p:txBody>
      </p:sp>
    </p:spTree>
    <p:extLst>
      <p:ext uri="{BB962C8B-B14F-4D97-AF65-F5344CB8AC3E}">
        <p14:creationId xmlns:p14="http://schemas.microsoft.com/office/powerpoint/2010/main" val="1198749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andard option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2" y="788400"/>
            <a:ext cx="11461535" cy="860305"/>
          </a:xfrm>
        </p:spPr>
        <p:txBody>
          <a:bodyPr/>
          <a:lstStyle>
            <a:lvl1pPr>
              <a:defRPr sz="3594"/>
            </a:lvl1pPr>
          </a:lstStyle>
          <a:p>
            <a:r>
              <a:rPr lang="en-US" dirty="0"/>
              <a:t>Click to edit Master title style</a:t>
            </a:r>
          </a:p>
        </p:txBody>
      </p:sp>
      <p:sp>
        <p:nvSpPr>
          <p:cNvPr id="9" name="Picture Placeholder 8"/>
          <p:cNvSpPr>
            <a:spLocks noGrp="1"/>
          </p:cNvSpPr>
          <p:nvPr>
            <p:ph type="pic" sz="quarter" idx="10" hasCustomPrompt="1"/>
          </p:nvPr>
        </p:nvSpPr>
        <p:spPr>
          <a:xfrm>
            <a:off x="468001" y="1851227"/>
            <a:ext cx="3970303" cy="4926548"/>
          </a:xfrm>
          <a:prstGeom prst="rect">
            <a:avLst/>
          </a:prstGeom>
          <a:solidFill>
            <a:schemeClr val="tx1">
              <a:lumMod val="20000"/>
              <a:lumOff val="80000"/>
            </a:schemeClr>
          </a:solidFill>
        </p:spPr>
        <p:txBody>
          <a:bodyPr/>
          <a:lstStyle/>
          <a:p>
            <a:r>
              <a:rPr lang="en-US" dirty="0"/>
              <a:t>Click icon to add picture</a:t>
            </a:r>
          </a:p>
        </p:txBody>
      </p:sp>
      <p:sp>
        <p:nvSpPr>
          <p:cNvPr id="11" name="Picture Placeholder 8"/>
          <p:cNvSpPr>
            <a:spLocks noGrp="1"/>
          </p:cNvSpPr>
          <p:nvPr>
            <p:ph type="pic" sz="quarter" idx="11" hasCustomPrompt="1"/>
          </p:nvPr>
        </p:nvSpPr>
        <p:spPr>
          <a:xfrm>
            <a:off x="4874961" y="1854208"/>
            <a:ext cx="3970303" cy="4926548"/>
          </a:xfrm>
          <a:prstGeom prst="rect">
            <a:avLst/>
          </a:prstGeom>
          <a:solidFill>
            <a:schemeClr val="tx1">
              <a:lumMod val="20000"/>
              <a:lumOff val="80000"/>
            </a:schemeClr>
          </a:solidFill>
        </p:spPr>
        <p:txBody>
          <a:bodyPr/>
          <a:lstStyle/>
          <a:p>
            <a:r>
              <a:rPr lang="en-US" dirty="0"/>
              <a:t>Click icon to add picture</a:t>
            </a:r>
          </a:p>
        </p:txBody>
      </p:sp>
      <p:sp>
        <p:nvSpPr>
          <p:cNvPr id="12" name="Picture Placeholder 8"/>
          <p:cNvSpPr>
            <a:spLocks noGrp="1"/>
          </p:cNvSpPr>
          <p:nvPr>
            <p:ph type="pic" sz="quarter" idx="12" hasCustomPrompt="1"/>
          </p:nvPr>
        </p:nvSpPr>
        <p:spPr>
          <a:xfrm>
            <a:off x="9281924" y="1846521"/>
            <a:ext cx="3970303" cy="4926548"/>
          </a:xfrm>
          <a:prstGeom prst="rect">
            <a:avLst/>
          </a:prstGeom>
          <a:solidFill>
            <a:schemeClr val="tx1">
              <a:lumMod val="20000"/>
              <a:lumOff val="80000"/>
            </a:schemeClr>
          </a:solidFill>
        </p:spPr>
        <p:txBody>
          <a:bodyPr/>
          <a:lstStyle/>
          <a:p>
            <a:r>
              <a:rPr lang="en-US" dirty="0"/>
              <a:t>Click icon to add picture</a:t>
            </a:r>
          </a:p>
        </p:txBody>
      </p:sp>
      <p:sp>
        <p:nvSpPr>
          <p:cNvPr id="17" name="Slide Number Placeholder 5">
            <a:extLst>
              <a:ext uri="{FF2B5EF4-FFF2-40B4-BE49-F238E27FC236}">
                <a16:creationId xmlns:a16="http://schemas.microsoft.com/office/drawing/2014/main" id="{962A2D4F-66AE-5745-89EF-A3F6B0C5E192}"/>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pic>
        <p:nvPicPr>
          <p:cNvPr id="13" name="Picture 12" descr="A picture containing drawing&#10;&#10;Description automatically generated">
            <a:extLst>
              <a:ext uri="{FF2B5EF4-FFF2-40B4-BE49-F238E27FC236}">
                <a16:creationId xmlns:a16="http://schemas.microsoft.com/office/drawing/2014/main" id="{916CFBBD-8DF3-D646-B807-4F32E072B4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sp>
        <p:nvSpPr>
          <p:cNvPr id="10" name="Rectangle 9">
            <a:extLst>
              <a:ext uri="{FF2B5EF4-FFF2-40B4-BE49-F238E27FC236}">
                <a16:creationId xmlns:a16="http://schemas.microsoft.com/office/drawing/2014/main" id="{B72B2728-5277-4B6A-A2F6-790A7B39EE87}"/>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dirty="0">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dirty="0">
              <a:latin typeface="+mn-lt"/>
            </a:endParaRPr>
          </a:p>
        </p:txBody>
      </p:sp>
    </p:spTree>
    <p:extLst>
      <p:ext uri="{BB962C8B-B14F-4D97-AF65-F5344CB8AC3E}">
        <p14:creationId xmlns:p14="http://schemas.microsoft.com/office/powerpoint/2010/main" val="18484312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8" name="Rectangle 7"/>
          <p:cNvSpPr/>
          <p:nvPr userDrawn="1"/>
        </p:nvSpPr>
        <p:spPr>
          <a:xfrm>
            <a:off x="0" y="0"/>
            <a:ext cx="13716000" cy="77263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37000" tIns="68501" rIns="137000" bIns="68501" rtlCol="0" anchor="ctr"/>
          <a:lstStyle/>
          <a:p>
            <a:pPr lvl="0" algn="ctr"/>
            <a:endParaRPr lang="en-US" sz="1798">
              <a:solidFill>
                <a:srgbClr val="FFFFFF"/>
              </a:solidFill>
            </a:endParaRPr>
          </a:p>
        </p:txBody>
      </p:sp>
      <p:sp>
        <p:nvSpPr>
          <p:cNvPr id="2" name="Title 1"/>
          <p:cNvSpPr>
            <a:spLocks noGrp="1"/>
          </p:cNvSpPr>
          <p:nvPr>
            <p:ph type="ctrTitle" hasCustomPrompt="1"/>
          </p:nvPr>
        </p:nvSpPr>
        <p:spPr>
          <a:xfrm>
            <a:off x="685800" y="2024980"/>
            <a:ext cx="11658600" cy="1656162"/>
          </a:xfrm>
        </p:spPr>
        <p:txBody>
          <a:bodyPr lIns="0"/>
          <a:lstStyle>
            <a:lvl1pPr algn="l">
              <a:defRPr sz="4194">
                <a:solidFill>
                  <a:schemeClr val="bg1"/>
                </a:solidFill>
              </a:defRPr>
            </a:lvl1pPr>
          </a:lstStyle>
          <a:p>
            <a:r>
              <a:rPr lang="en-US" dirty="0"/>
              <a:t>Click to edit Master title style</a:t>
            </a:r>
          </a:p>
        </p:txBody>
      </p:sp>
      <p:pic>
        <p:nvPicPr>
          <p:cNvPr id="6" name="Picture 5" descr="A picture containing drawing&#10;&#10;Description automatically generated">
            <a:extLst>
              <a:ext uri="{FF2B5EF4-FFF2-40B4-BE49-F238E27FC236}">
                <a16:creationId xmlns:a16="http://schemas.microsoft.com/office/drawing/2014/main" id="{DD030395-D8B4-A64B-871E-E85B4FE869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pic>
        <p:nvPicPr>
          <p:cNvPr id="9" name="Picture 8">
            <a:extLst>
              <a:ext uri="{FF2B5EF4-FFF2-40B4-BE49-F238E27FC236}">
                <a16:creationId xmlns:a16="http://schemas.microsoft.com/office/drawing/2014/main" id="{E77B7748-D58F-4AC9-B13C-1BFB9DC82B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612453" y="6302060"/>
            <a:ext cx="1721476" cy="1154036"/>
          </a:xfrm>
          <a:prstGeom prst="rect">
            <a:avLst/>
          </a:prstGeom>
        </p:spPr>
      </p:pic>
      <p:sp>
        <p:nvSpPr>
          <p:cNvPr id="7" name="Rectangle 6">
            <a:extLst>
              <a:ext uri="{FF2B5EF4-FFF2-40B4-BE49-F238E27FC236}">
                <a16:creationId xmlns:a16="http://schemas.microsoft.com/office/drawing/2014/main" id="{88BC5008-57E8-44FB-B23D-D3687DED6209}"/>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dirty="0">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dirty="0">
              <a:latin typeface="+mn-lt"/>
            </a:endParaRPr>
          </a:p>
        </p:txBody>
      </p:sp>
    </p:spTree>
    <p:extLst>
      <p:ext uri="{BB962C8B-B14F-4D97-AF65-F5344CB8AC3E}">
        <p14:creationId xmlns:p14="http://schemas.microsoft.com/office/powerpoint/2010/main" val="714562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6" name="Slide Number Placeholder 4">
            <a:extLst>
              <a:ext uri="{FF2B5EF4-FFF2-40B4-BE49-F238E27FC236}">
                <a16:creationId xmlns:a16="http://schemas.microsoft.com/office/drawing/2014/main" id="{EF746FE3-9F71-4618-8AC4-AA75A1F3A443}"/>
              </a:ext>
            </a:extLst>
          </p:cNvPr>
          <p:cNvSpPr txBox="1">
            <a:spLocks/>
          </p:cNvSpPr>
          <p:nvPr userDrawn="1"/>
        </p:nvSpPr>
        <p:spPr bwMode="auto">
          <a:xfrm>
            <a:off x="12529704" y="7393373"/>
            <a:ext cx="833351" cy="3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3056"/>
            <a:fld id="{915A0A5E-61CC-1A43-892B-FA8C894F4368}" type="slidenum">
              <a:rPr lang="en-GB" sz="900" smtClean="0">
                <a:solidFill>
                  <a:srgbClr val="404040"/>
                </a:solidFill>
              </a:rPr>
              <a:pPr defTabSz="383056"/>
              <a:t>‹N°›</a:t>
            </a:fld>
            <a:endParaRPr lang="en-GB" sz="900" dirty="0">
              <a:solidFill>
                <a:srgbClr val="404040"/>
              </a:solidFill>
            </a:endParaRPr>
          </a:p>
        </p:txBody>
      </p:sp>
    </p:spTree>
    <p:extLst>
      <p:ext uri="{BB962C8B-B14F-4D97-AF65-F5344CB8AC3E}">
        <p14:creationId xmlns:p14="http://schemas.microsoft.com/office/powerpoint/2010/main" val="40234783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lide Number Placeholder 4">
            <a:extLst>
              <a:ext uri="{FF2B5EF4-FFF2-40B4-BE49-F238E27FC236}">
                <a16:creationId xmlns:a16="http://schemas.microsoft.com/office/drawing/2014/main" id="{609E77CF-8440-42F3-9364-4F9D10F04912}"/>
              </a:ext>
            </a:extLst>
          </p:cNvPr>
          <p:cNvSpPr txBox="1">
            <a:spLocks/>
          </p:cNvSpPr>
          <p:nvPr userDrawn="1"/>
        </p:nvSpPr>
        <p:spPr bwMode="auto">
          <a:xfrm>
            <a:off x="12529704" y="7393373"/>
            <a:ext cx="833351" cy="3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3056"/>
            <a:fld id="{915A0A5E-61CC-1A43-892B-FA8C894F4368}" type="slidenum">
              <a:rPr lang="en-GB" sz="900" smtClean="0">
                <a:solidFill>
                  <a:srgbClr val="404040"/>
                </a:solidFill>
              </a:rPr>
              <a:pPr defTabSz="383056"/>
              <a:t>‹N°›</a:t>
            </a:fld>
            <a:endParaRPr lang="en-GB" sz="900" dirty="0">
              <a:solidFill>
                <a:srgbClr val="404040"/>
              </a:solidFill>
            </a:endParaRPr>
          </a:p>
        </p:txBody>
      </p:sp>
    </p:spTree>
    <p:extLst>
      <p:ext uri="{BB962C8B-B14F-4D97-AF65-F5344CB8AC3E}">
        <p14:creationId xmlns:p14="http://schemas.microsoft.com/office/powerpoint/2010/main" val="31643254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0FD942B7-2A88-43E3-A28A-566DE9214C19}"/>
              </a:ext>
            </a:extLst>
          </p:cNvPr>
          <p:cNvSpPr txBox="1">
            <a:spLocks/>
          </p:cNvSpPr>
          <p:nvPr userDrawn="1"/>
        </p:nvSpPr>
        <p:spPr bwMode="auto">
          <a:xfrm>
            <a:off x="12529704" y="7393373"/>
            <a:ext cx="833351" cy="3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3056"/>
            <a:fld id="{915A0A5E-61CC-1A43-892B-FA8C894F4368}" type="slidenum">
              <a:rPr lang="en-GB" sz="900" smtClean="0">
                <a:solidFill>
                  <a:srgbClr val="404040"/>
                </a:solidFill>
              </a:rPr>
              <a:pPr defTabSz="383056"/>
              <a:t>‹N°›</a:t>
            </a:fld>
            <a:endParaRPr lang="en-GB" sz="900" dirty="0">
              <a:solidFill>
                <a:srgbClr val="404040"/>
              </a:solidFill>
            </a:endParaRPr>
          </a:p>
        </p:txBody>
      </p:sp>
    </p:spTree>
    <p:extLst>
      <p:ext uri="{BB962C8B-B14F-4D97-AF65-F5344CB8AC3E}">
        <p14:creationId xmlns:p14="http://schemas.microsoft.com/office/powerpoint/2010/main" val="18923563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7" name="Titel 6"/>
          <p:cNvSpPr>
            <a:spLocks noGrp="1"/>
          </p:cNvSpPr>
          <p:nvPr>
            <p:ph type="title" hasCustomPrompt="1"/>
          </p:nvPr>
        </p:nvSpPr>
        <p:spPr/>
        <p:txBody>
          <a:bodyPr/>
          <a:lstStyle/>
          <a:p>
            <a:pPr lvl="0"/>
            <a:r>
              <a:rPr lang="en-GB" noProof="0"/>
              <a:t>Click to edit master text</a:t>
            </a:r>
          </a:p>
        </p:txBody>
      </p:sp>
      <p:sp>
        <p:nvSpPr>
          <p:cNvPr id="4" name="Pladsholder til dato 3"/>
          <p:cNvSpPr>
            <a:spLocks noGrp="1"/>
          </p:cNvSpPr>
          <p:nvPr>
            <p:ph type="dt" sz="half" idx="10"/>
          </p:nvPr>
        </p:nvSpPr>
        <p:spPr>
          <a:xfrm>
            <a:off x="5829300" y="7309498"/>
            <a:ext cx="3188940" cy="411357"/>
          </a:xfrm>
          <a:prstGeom prst="rect">
            <a:avLst/>
          </a:prstGeom>
        </p:spPr>
        <p:txBody>
          <a:bodyPr/>
          <a:lstStyle/>
          <a:p>
            <a:endParaRPr lang="en-GB" noProof="0"/>
          </a:p>
        </p:txBody>
      </p:sp>
      <p:sp>
        <p:nvSpPr>
          <p:cNvPr id="5" name="Pladsholder til diasnummer 4"/>
          <p:cNvSpPr>
            <a:spLocks noGrp="1"/>
          </p:cNvSpPr>
          <p:nvPr>
            <p:ph type="sldNum" sz="quarter" idx="11"/>
          </p:nvPr>
        </p:nvSpPr>
        <p:spPr>
          <a:xfrm>
            <a:off x="809626" y="7309498"/>
            <a:ext cx="755787" cy="411357"/>
          </a:xfrm>
          <a:prstGeom prst="rect">
            <a:avLst/>
          </a:prstGeom>
        </p:spPr>
        <p:txBody>
          <a:bodyPr/>
          <a:lstStyle/>
          <a:p>
            <a:fld id="{8B6A2DB6-7EF0-4BB2-BFD3-9D824C745C6F}" type="slidenum">
              <a:rPr lang="en-GB" noProof="0" smtClean="0"/>
              <a:pPr/>
              <a:t>‹N°›</a:t>
            </a:fld>
            <a:endParaRPr lang="en-GB" noProof="0"/>
          </a:p>
        </p:txBody>
      </p:sp>
      <p:sp>
        <p:nvSpPr>
          <p:cNvPr id="6" name="Pladsholder til sidefod 5"/>
          <p:cNvSpPr>
            <a:spLocks noGrp="1"/>
          </p:cNvSpPr>
          <p:nvPr>
            <p:ph type="ftr" sz="quarter" idx="12"/>
          </p:nvPr>
        </p:nvSpPr>
        <p:spPr>
          <a:xfrm>
            <a:off x="1565412" y="7309498"/>
            <a:ext cx="5940660" cy="411357"/>
          </a:xfrm>
          <a:prstGeom prst="rect">
            <a:avLst/>
          </a:prstGeom>
        </p:spPr>
        <p:txBody>
          <a:bodyPr/>
          <a:lstStyle/>
          <a:p>
            <a:endParaRPr lang="en-GB" noProof="0"/>
          </a:p>
        </p:txBody>
      </p:sp>
    </p:spTree>
    <p:extLst>
      <p:ext uri="{BB962C8B-B14F-4D97-AF65-F5344CB8AC3E}">
        <p14:creationId xmlns:p14="http://schemas.microsoft.com/office/powerpoint/2010/main" val="11279343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4161595-B75F-4009-ADA0-0F69B51D5724}"/>
              </a:ext>
            </a:extLst>
          </p:cNvPr>
          <p:cNvSpPr txBox="1">
            <a:spLocks/>
          </p:cNvSpPr>
          <p:nvPr userDrawn="1"/>
        </p:nvSpPr>
        <p:spPr bwMode="auto">
          <a:xfrm>
            <a:off x="12529704" y="7393373"/>
            <a:ext cx="833351" cy="3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3056"/>
            <a:fld id="{915A0A5E-61CC-1A43-892B-FA8C894F4368}" type="slidenum">
              <a:rPr lang="en-GB" sz="900" smtClean="0">
                <a:solidFill>
                  <a:srgbClr val="404040"/>
                </a:solidFill>
              </a:rPr>
              <a:pPr defTabSz="383056"/>
              <a:t>‹N°›</a:t>
            </a:fld>
            <a:endParaRPr lang="en-GB" sz="900" dirty="0">
              <a:solidFill>
                <a:srgbClr val="404040"/>
              </a:solidFill>
            </a:endParaRPr>
          </a:p>
        </p:txBody>
      </p:sp>
    </p:spTree>
    <p:extLst>
      <p:ext uri="{BB962C8B-B14F-4D97-AF65-F5344CB8AC3E}">
        <p14:creationId xmlns:p14="http://schemas.microsoft.com/office/powerpoint/2010/main" val="2956186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309413"/>
            <a:ext cx="12344400" cy="1287727"/>
          </a:xfrm>
          <a:prstGeom prst="rect">
            <a:avLst/>
          </a:prstGeom>
        </p:spPr>
        <p:txBody>
          <a:bodyPr/>
          <a:lstStyle/>
          <a:p>
            <a:r>
              <a:rPr lang="fr-FR"/>
              <a:t>Cliquez pour modifier le style du titre</a:t>
            </a:r>
          </a:p>
        </p:txBody>
      </p:sp>
      <p:sp>
        <p:nvSpPr>
          <p:cNvPr id="3" name="Espace réservé de l'image de la bibliothèque 2"/>
          <p:cNvSpPr>
            <a:spLocks noGrp="1"/>
          </p:cNvSpPr>
          <p:nvPr>
            <p:ph type="clipArt" sz="half" idx="1"/>
          </p:nvPr>
        </p:nvSpPr>
        <p:spPr>
          <a:xfrm>
            <a:off x="685800" y="1802820"/>
            <a:ext cx="6057900" cy="5099042"/>
          </a:xfrm>
          <a:prstGeom prst="rect">
            <a:avLst/>
          </a:prstGeom>
        </p:spPr>
        <p:txBody>
          <a:bodyPr/>
          <a:lstStyle/>
          <a:p>
            <a:pPr lvl="0"/>
            <a:endParaRPr lang="fr-FR" noProof="0"/>
          </a:p>
        </p:txBody>
      </p:sp>
      <p:sp>
        <p:nvSpPr>
          <p:cNvPr id="4" name="Espace réservé du texte 3"/>
          <p:cNvSpPr>
            <a:spLocks noGrp="1"/>
          </p:cNvSpPr>
          <p:nvPr>
            <p:ph type="body" sz="half" idx="2"/>
          </p:nvPr>
        </p:nvSpPr>
        <p:spPr>
          <a:xfrm>
            <a:off x="6972300" y="1802820"/>
            <a:ext cx="6057900" cy="5099042"/>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922044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6" name="Titel 5"/>
          <p:cNvSpPr>
            <a:spLocks noGrp="1"/>
          </p:cNvSpPr>
          <p:nvPr>
            <p:ph type="title" hasCustomPrompt="1"/>
          </p:nvPr>
        </p:nvSpPr>
        <p:spPr/>
        <p:txBody>
          <a:bodyPr/>
          <a:lstStyle/>
          <a:p>
            <a:r>
              <a:rPr lang="en-GB" dirty="0" err="1"/>
              <a:t>Click</a:t>
            </a:r>
            <a:r>
              <a:rPr lang="en-GB" dirty="0"/>
              <a:t> to </a:t>
            </a:r>
            <a:r>
              <a:rPr lang="en-GB" dirty="0" err="1"/>
              <a:t>edit</a:t>
            </a:r>
            <a:r>
              <a:rPr lang="en-GB" dirty="0"/>
              <a:t> master </a:t>
            </a:r>
            <a:r>
              <a:rPr lang="en-GB" dirty="0" err="1"/>
              <a:t>text</a:t>
            </a:r>
            <a:endParaRPr lang="en-GB" noProof="0"/>
          </a:p>
        </p:txBody>
      </p:sp>
      <p:sp>
        <p:nvSpPr>
          <p:cNvPr id="10" name="Pladsholder til indhold 9"/>
          <p:cNvSpPr>
            <a:spLocks noGrp="1"/>
          </p:cNvSpPr>
          <p:nvPr>
            <p:ph sz="quarter" idx="17"/>
          </p:nvPr>
        </p:nvSpPr>
        <p:spPr>
          <a:xfrm>
            <a:off x="809627" y="1023783"/>
            <a:ext cx="10584657" cy="59227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4">
            <a:extLst>
              <a:ext uri="{FF2B5EF4-FFF2-40B4-BE49-F238E27FC236}">
                <a16:creationId xmlns:a16="http://schemas.microsoft.com/office/drawing/2014/main" id="{7B3F78B4-AB35-423A-AB69-E0D2DDB35910}"/>
              </a:ext>
            </a:extLst>
          </p:cNvPr>
          <p:cNvSpPr txBox="1">
            <a:spLocks/>
          </p:cNvSpPr>
          <p:nvPr userDrawn="1"/>
        </p:nvSpPr>
        <p:spPr bwMode="auto">
          <a:xfrm>
            <a:off x="12529704" y="7393373"/>
            <a:ext cx="833351" cy="3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3056"/>
            <a:fld id="{915A0A5E-61CC-1A43-892B-FA8C894F4368}" type="slidenum">
              <a:rPr lang="en-GB" sz="900" smtClean="0">
                <a:solidFill>
                  <a:srgbClr val="404040"/>
                </a:solidFill>
              </a:rPr>
              <a:pPr defTabSz="383056"/>
              <a:t>‹N°›</a:t>
            </a:fld>
            <a:endParaRPr lang="en-GB" sz="900" dirty="0">
              <a:solidFill>
                <a:srgbClr val="404040"/>
              </a:solidFill>
            </a:endParaRPr>
          </a:p>
        </p:txBody>
      </p:sp>
    </p:spTree>
    <p:extLst>
      <p:ext uri="{BB962C8B-B14F-4D97-AF65-F5344CB8AC3E}">
        <p14:creationId xmlns:p14="http://schemas.microsoft.com/office/powerpoint/2010/main" val="1334083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40" y="47539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077EA4DA-7E71-18BE-4927-7271D98484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16E95C77-035E-D5EC-3BEF-C2E36FB5B1E7}"/>
              </a:ext>
            </a:extLst>
          </p:cNvPr>
          <p:cNvSpPr>
            <a:spLocks noGrp="1"/>
          </p:cNvSpPr>
          <p:nvPr>
            <p:ph type="ftr" sz="quarter" idx="10"/>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D66A314A-3977-2CC5-1316-A37D55A272BA}"/>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13826187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4"/>
          <p:cNvSpPr txBox="1">
            <a:spLocks/>
          </p:cNvSpPr>
          <p:nvPr userDrawn="1"/>
        </p:nvSpPr>
        <p:spPr bwMode="auto">
          <a:xfrm>
            <a:off x="13042901" y="7220580"/>
            <a:ext cx="481098" cy="4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83056"/>
            <a:fld id="{915A0A5E-61CC-1A43-892B-FA8C894F4368}" type="slidenum">
              <a:rPr lang="en-GB" sz="900" smtClean="0">
                <a:solidFill>
                  <a:srgbClr val="404040"/>
                </a:solidFill>
              </a:rPr>
              <a:pPr defTabSz="383056"/>
              <a:t>‹N°›</a:t>
            </a:fld>
            <a:endParaRPr lang="en-GB" sz="900" dirty="0">
              <a:solidFill>
                <a:srgbClr val="404040"/>
              </a:solidFill>
            </a:endParaRPr>
          </a:p>
        </p:txBody>
      </p:sp>
      <p:sp>
        <p:nvSpPr>
          <p:cNvPr id="6" name="Title 5"/>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106856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Only Slide_EngGrea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4"/>
          <p:cNvSpPr txBox="1">
            <a:spLocks/>
          </p:cNvSpPr>
          <p:nvPr userDrawn="1"/>
        </p:nvSpPr>
        <p:spPr bwMode="auto">
          <a:xfrm>
            <a:off x="13042901" y="7326569"/>
            <a:ext cx="481098" cy="3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83056"/>
            <a:fld id="{915A0A5E-61CC-1A43-892B-FA8C894F4368}" type="slidenum">
              <a:rPr lang="en-GB" sz="900" smtClean="0">
                <a:solidFill>
                  <a:srgbClr val="404040"/>
                </a:solidFill>
              </a:rPr>
              <a:pPr defTabSz="383056"/>
              <a:t>‹N°›</a:t>
            </a:fld>
            <a:endParaRPr lang="en-GB" sz="900">
              <a:solidFill>
                <a:srgbClr val="404040"/>
              </a:solidFill>
            </a:endParaRPr>
          </a:p>
        </p:txBody>
      </p:sp>
      <p:pic>
        <p:nvPicPr>
          <p:cNvPr id="4" name="Picture 3" descr="engineering-solution-whi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08424" y="748738"/>
            <a:ext cx="2229330" cy="721095"/>
          </a:xfrm>
          <a:prstGeom prst="rect">
            <a:avLst/>
          </a:prstGeom>
        </p:spPr>
      </p:pic>
    </p:spTree>
    <p:extLst>
      <p:ext uri="{BB962C8B-B14F-4D97-AF65-F5344CB8AC3E}">
        <p14:creationId xmlns:p14="http://schemas.microsoft.com/office/powerpoint/2010/main" val="15789234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Titel 6"/>
          <p:cNvSpPr>
            <a:spLocks noGrp="1"/>
          </p:cNvSpPr>
          <p:nvPr>
            <p:ph type="title" hasCustomPrompt="1"/>
          </p:nvPr>
        </p:nvSpPr>
        <p:spPr/>
        <p:txBody>
          <a:bodyPr/>
          <a:lstStyle/>
          <a:p>
            <a:r>
              <a:rPr lang="en-GB" noProof="0"/>
              <a:t>Click to edit master text</a:t>
            </a:r>
          </a:p>
        </p:txBody>
      </p:sp>
      <p:sp>
        <p:nvSpPr>
          <p:cNvPr id="4" name="Pladsholder til dato 3"/>
          <p:cNvSpPr>
            <a:spLocks noGrp="1"/>
          </p:cNvSpPr>
          <p:nvPr>
            <p:ph type="dt" sz="half" idx="10"/>
          </p:nvPr>
        </p:nvSpPr>
        <p:spPr>
          <a:xfrm>
            <a:off x="5143500" y="7309499"/>
            <a:ext cx="3874740" cy="411357"/>
          </a:xfrm>
          <a:prstGeom prst="rect">
            <a:avLst/>
          </a:prstGeom>
        </p:spPr>
        <p:txBody>
          <a:bodyPr/>
          <a:lstStyle/>
          <a:p>
            <a:endParaRPr lang="en-GB" noProof="0"/>
          </a:p>
        </p:txBody>
      </p:sp>
      <p:sp>
        <p:nvSpPr>
          <p:cNvPr id="5" name="Pladsholder til diasnummer 4"/>
          <p:cNvSpPr>
            <a:spLocks noGrp="1"/>
          </p:cNvSpPr>
          <p:nvPr>
            <p:ph type="sldNum" sz="quarter" idx="11"/>
          </p:nvPr>
        </p:nvSpPr>
        <p:spPr>
          <a:xfrm>
            <a:off x="809626" y="7309499"/>
            <a:ext cx="755787" cy="411357"/>
          </a:xfrm>
          <a:prstGeom prst="rect">
            <a:avLst/>
          </a:prstGeom>
        </p:spPr>
        <p:txBody>
          <a:bodyPr/>
          <a:lstStyle/>
          <a:p>
            <a:fld id="{8B6A2DB6-7EF0-4BB2-BFD3-9D824C745C6F}" type="slidenum">
              <a:rPr lang="en-GB" noProof="0" smtClean="0"/>
              <a:pPr/>
              <a:t>‹N°›</a:t>
            </a:fld>
            <a:endParaRPr lang="en-GB" noProof="0"/>
          </a:p>
        </p:txBody>
      </p:sp>
      <p:sp>
        <p:nvSpPr>
          <p:cNvPr id="6" name="Pladsholder til sidefod 5"/>
          <p:cNvSpPr>
            <a:spLocks noGrp="1"/>
          </p:cNvSpPr>
          <p:nvPr>
            <p:ph type="ftr" sz="quarter" idx="12"/>
          </p:nvPr>
        </p:nvSpPr>
        <p:spPr>
          <a:xfrm>
            <a:off x="1565412" y="7309499"/>
            <a:ext cx="5940660" cy="411357"/>
          </a:xfrm>
          <a:prstGeom prst="rect">
            <a:avLst/>
          </a:prstGeom>
        </p:spPr>
        <p:txBody>
          <a:bodyPr/>
          <a:lstStyle/>
          <a:p>
            <a:endParaRPr lang="en-GB" noProof="0"/>
          </a:p>
        </p:txBody>
      </p:sp>
    </p:spTree>
    <p:extLst>
      <p:ext uri="{BB962C8B-B14F-4D97-AF65-F5344CB8AC3E}">
        <p14:creationId xmlns:p14="http://schemas.microsoft.com/office/powerpoint/2010/main" val="32663860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 Vertical Content_EngGrea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754187"/>
            <a:ext cx="6019800" cy="509904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4" name="Content Placeholder 2"/>
          <p:cNvSpPr>
            <a:spLocks noGrp="1"/>
          </p:cNvSpPr>
          <p:nvPr>
            <p:ph idx="10"/>
          </p:nvPr>
        </p:nvSpPr>
        <p:spPr>
          <a:xfrm>
            <a:off x="7010401" y="1754187"/>
            <a:ext cx="6032501" cy="509904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5" name="Picture 4" descr="engineering-solution-whi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08424" y="748738"/>
            <a:ext cx="2229330" cy="721095"/>
          </a:xfrm>
          <a:prstGeom prst="rect">
            <a:avLst/>
          </a:prstGeom>
        </p:spPr>
      </p:pic>
      <p:sp>
        <p:nvSpPr>
          <p:cNvPr id="6" name="Slide Number Placeholder 4"/>
          <p:cNvSpPr txBox="1">
            <a:spLocks/>
          </p:cNvSpPr>
          <p:nvPr userDrawn="1"/>
        </p:nvSpPr>
        <p:spPr bwMode="auto">
          <a:xfrm>
            <a:off x="13042901" y="7326569"/>
            <a:ext cx="481098" cy="3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83056"/>
            <a:fld id="{915A0A5E-61CC-1A43-892B-FA8C894F4368}" type="slidenum">
              <a:rPr lang="en-GB" sz="900" smtClean="0">
                <a:solidFill>
                  <a:srgbClr val="404040"/>
                </a:solidFill>
              </a:rPr>
              <a:pPr defTabSz="383056"/>
              <a:t>‹N°›</a:t>
            </a:fld>
            <a:endParaRPr lang="en-GB" sz="900">
              <a:solidFill>
                <a:srgbClr val="404040"/>
              </a:solidFill>
            </a:endParaRPr>
          </a:p>
        </p:txBody>
      </p:sp>
    </p:spTree>
    <p:extLst>
      <p:ext uri="{BB962C8B-B14F-4D97-AF65-F5344CB8AC3E}">
        <p14:creationId xmlns:p14="http://schemas.microsoft.com/office/powerpoint/2010/main" val="42907334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83470" y="4964905"/>
            <a:ext cx="11658600" cy="1534542"/>
          </a:xfrm>
        </p:spPr>
        <p:txBody>
          <a:bodyPr anchor="t"/>
          <a:lstStyle>
            <a:lvl1pPr algn="l">
              <a:defRPr sz="4500" b="1" cap="all"/>
            </a:lvl1pPr>
          </a:lstStyle>
          <a:p>
            <a:r>
              <a:rPr lang="fr-FR"/>
              <a:t>Cliquez pour modifier le style du titre</a:t>
            </a:r>
          </a:p>
        </p:txBody>
      </p:sp>
      <p:sp>
        <p:nvSpPr>
          <p:cNvPr id="3" name="Espace réservé du texte 2"/>
          <p:cNvSpPr>
            <a:spLocks noGrp="1"/>
          </p:cNvSpPr>
          <p:nvPr>
            <p:ph type="body" idx="1"/>
          </p:nvPr>
        </p:nvSpPr>
        <p:spPr>
          <a:xfrm>
            <a:off x="1083470" y="3274763"/>
            <a:ext cx="11658600" cy="1690141"/>
          </a:xfrm>
        </p:spPr>
        <p:txBody>
          <a:bodyPr anchor="b"/>
          <a:lstStyle>
            <a:lvl1pPr marL="0" indent="0">
              <a:buNone/>
              <a:defRPr sz="2250">
                <a:solidFill>
                  <a:schemeClr val="tx1">
                    <a:tint val="75000"/>
                  </a:schemeClr>
                </a:solidFill>
              </a:defRPr>
            </a:lvl1pPr>
            <a:lvl2pPr marL="514350" indent="0">
              <a:buNone/>
              <a:defRPr sz="2025">
                <a:solidFill>
                  <a:schemeClr val="tx1">
                    <a:tint val="75000"/>
                  </a:schemeClr>
                </a:solidFill>
              </a:defRPr>
            </a:lvl2pPr>
            <a:lvl3pPr marL="1028700" indent="0">
              <a:buNone/>
              <a:defRPr sz="1800">
                <a:solidFill>
                  <a:schemeClr val="tx1">
                    <a:tint val="75000"/>
                  </a:schemeClr>
                </a:solidFill>
              </a:defRPr>
            </a:lvl3pPr>
            <a:lvl4pPr marL="1543050" indent="0">
              <a:buNone/>
              <a:defRPr sz="1575">
                <a:solidFill>
                  <a:schemeClr val="tx1">
                    <a:tint val="75000"/>
                  </a:schemeClr>
                </a:solidFill>
              </a:defRPr>
            </a:lvl4pPr>
            <a:lvl5pPr marL="2057400" indent="0">
              <a:buNone/>
              <a:defRPr sz="1575">
                <a:solidFill>
                  <a:schemeClr val="tx1">
                    <a:tint val="75000"/>
                  </a:schemeClr>
                </a:solidFill>
              </a:defRPr>
            </a:lvl5pPr>
            <a:lvl6pPr marL="2571750" indent="0">
              <a:buNone/>
              <a:defRPr sz="1575">
                <a:solidFill>
                  <a:schemeClr val="tx1">
                    <a:tint val="75000"/>
                  </a:schemeClr>
                </a:solidFill>
              </a:defRPr>
            </a:lvl6pPr>
            <a:lvl7pPr marL="3086100" indent="0">
              <a:buNone/>
              <a:defRPr sz="1575">
                <a:solidFill>
                  <a:schemeClr val="tx1">
                    <a:tint val="75000"/>
                  </a:schemeClr>
                </a:solidFill>
              </a:defRPr>
            </a:lvl7pPr>
            <a:lvl8pPr marL="3600450" indent="0">
              <a:buNone/>
              <a:defRPr sz="1575">
                <a:solidFill>
                  <a:schemeClr val="tx1">
                    <a:tint val="75000"/>
                  </a:schemeClr>
                </a:solidFill>
              </a:defRPr>
            </a:lvl8pPr>
            <a:lvl9pPr marL="4114800" indent="0">
              <a:buNone/>
              <a:defRPr sz="1575">
                <a:solidFill>
                  <a:schemeClr val="tx1">
                    <a:tint val="75000"/>
                  </a:schemeClr>
                </a:solidFill>
              </a:defRPr>
            </a:lvl9pPr>
          </a:lstStyle>
          <a:p>
            <a:pPr lvl="0"/>
            <a:r>
              <a:rPr lang="fr-FR"/>
              <a:t>Cliquez pour modifier les styles du texte du masque</a:t>
            </a:r>
          </a:p>
        </p:txBody>
      </p:sp>
      <p:sp>
        <p:nvSpPr>
          <p:cNvPr id="4" name="Slide Number Placeholder 4">
            <a:extLst>
              <a:ext uri="{FF2B5EF4-FFF2-40B4-BE49-F238E27FC236}">
                <a16:creationId xmlns:a16="http://schemas.microsoft.com/office/drawing/2014/main" id="{EF6400FA-772F-4CC0-8FDA-71E68DB1C276}"/>
              </a:ext>
            </a:extLst>
          </p:cNvPr>
          <p:cNvSpPr txBox="1">
            <a:spLocks/>
          </p:cNvSpPr>
          <p:nvPr userDrawn="1"/>
        </p:nvSpPr>
        <p:spPr bwMode="auto">
          <a:xfrm>
            <a:off x="12529704" y="7393373"/>
            <a:ext cx="833351" cy="34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83056"/>
            <a:fld id="{915A0A5E-61CC-1A43-892B-FA8C894F4368}" type="slidenum">
              <a:rPr lang="en-GB" sz="900" smtClean="0">
                <a:solidFill>
                  <a:srgbClr val="404040"/>
                </a:solidFill>
              </a:rPr>
              <a:pPr defTabSz="383056"/>
              <a:t>‹N°›</a:t>
            </a:fld>
            <a:endParaRPr lang="en-GB" sz="900" dirty="0">
              <a:solidFill>
                <a:srgbClr val="404040"/>
              </a:solidFill>
            </a:endParaRPr>
          </a:p>
        </p:txBody>
      </p:sp>
    </p:spTree>
    <p:extLst>
      <p:ext uri="{BB962C8B-B14F-4D97-AF65-F5344CB8AC3E}">
        <p14:creationId xmlns:p14="http://schemas.microsoft.com/office/powerpoint/2010/main" val="29184567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1143000" y="171697"/>
            <a:ext cx="11315700" cy="600939"/>
          </a:xfrm>
        </p:spPr>
        <p:txBody>
          <a:bodyPr/>
          <a:lstStyle/>
          <a:p>
            <a:r>
              <a:rPr lang="fr-FR"/>
              <a:t>Cliquez pour modifier le style du titre</a:t>
            </a:r>
          </a:p>
        </p:txBody>
      </p:sp>
      <p:sp>
        <p:nvSpPr>
          <p:cNvPr id="3" name="Espace réservé du tableau 2"/>
          <p:cNvSpPr>
            <a:spLocks noGrp="1"/>
          </p:cNvSpPr>
          <p:nvPr>
            <p:ph type="tbl" idx="1"/>
          </p:nvPr>
        </p:nvSpPr>
        <p:spPr>
          <a:xfrm>
            <a:off x="685800" y="1201878"/>
            <a:ext cx="12344400" cy="5666000"/>
          </a:xfrm>
        </p:spPr>
        <p:txBody>
          <a:bodyPr/>
          <a:lstStyle/>
          <a:p>
            <a:pPr lvl="0"/>
            <a:endParaRPr lang="fr-FR" noProof="0"/>
          </a:p>
        </p:txBody>
      </p:sp>
    </p:spTree>
    <p:extLst>
      <p:ext uri="{BB962C8B-B14F-4D97-AF65-F5344CB8AC3E}">
        <p14:creationId xmlns:p14="http://schemas.microsoft.com/office/powerpoint/2010/main" val="14919533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pic>
        <p:nvPicPr>
          <p:cNvPr id="2" name="Picture 5" descr="Z:\Kunde &amp; Co\TA\R895_TA_Hydronics\Hydro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27532" y="91217"/>
            <a:ext cx="2988468" cy="62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dato 10"/>
          <p:cNvSpPr>
            <a:spLocks noGrp="1"/>
          </p:cNvSpPr>
          <p:nvPr>
            <p:ph type="dt" sz="half" idx="10"/>
          </p:nvPr>
        </p:nvSpPr>
        <p:spPr>
          <a:xfrm>
            <a:off x="5829300" y="7309498"/>
            <a:ext cx="3188940" cy="411357"/>
          </a:xfrm>
          <a:prstGeom prst="rect">
            <a:avLst/>
          </a:prstGeom>
        </p:spPr>
        <p:txBody>
          <a:bodyPr/>
          <a:lstStyle>
            <a:lvl1pPr>
              <a:defRPr/>
            </a:lvl1pPr>
          </a:lstStyle>
          <a:p>
            <a:pPr>
              <a:defRPr/>
            </a:pPr>
            <a:endParaRPr lang="en-GB"/>
          </a:p>
        </p:txBody>
      </p:sp>
      <p:sp>
        <p:nvSpPr>
          <p:cNvPr id="4" name="Pladsholder til sidefod 11"/>
          <p:cNvSpPr>
            <a:spLocks noGrp="1"/>
          </p:cNvSpPr>
          <p:nvPr>
            <p:ph type="ftr" sz="quarter" idx="11"/>
          </p:nvPr>
        </p:nvSpPr>
        <p:spPr>
          <a:xfrm>
            <a:off x="1565412" y="7309498"/>
            <a:ext cx="5940660" cy="411357"/>
          </a:xfrm>
          <a:prstGeom prst="rect">
            <a:avLst/>
          </a:prstGeom>
        </p:spPr>
        <p:txBody>
          <a:bodyPr/>
          <a:lstStyle>
            <a:lvl1pPr>
              <a:defRPr/>
            </a:lvl1pPr>
          </a:lstStyle>
          <a:p>
            <a:pPr>
              <a:defRPr/>
            </a:pPr>
            <a:endParaRPr lang="en-GB"/>
          </a:p>
        </p:txBody>
      </p:sp>
      <p:sp>
        <p:nvSpPr>
          <p:cNvPr id="5" name="Pladsholder til diasnummer 12"/>
          <p:cNvSpPr>
            <a:spLocks noGrp="1"/>
          </p:cNvSpPr>
          <p:nvPr>
            <p:ph type="sldNum" sz="quarter" idx="12"/>
          </p:nvPr>
        </p:nvSpPr>
        <p:spPr>
          <a:xfrm>
            <a:off x="809626" y="7309498"/>
            <a:ext cx="755787" cy="411357"/>
          </a:xfrm>
          <a:prstGeom prst="rect">
            <a:avLst/>
          </a:prstGeom>
        </p:spPr>
        <p:txBody>
          <a:bodyPr/>
          <a:lstStyle>
            <a:lvl1pPr>
              <a:defRPr/>
            </a:lvl1pPr>
          </a:lstStyle>
          <a:p>
            <a:pPr>
              <a:defRPr/>
            </a:pPr>
            <a:fld id="{15D07814-F286-4F13-B817-B99D1F2F8D22}" type="slidenum">
              <a:rPr lang="en-GB"/>
              <a:pPr>
                <a:defRPr/>
              </a:pPr>
              <a:t>‹N°›</a:t>
            </a:fld>
            <a:endParaRPr lang="en-GB"/>
          </a:p>
        </p:txBody>
      </p:sp>
    </p:spTree>
    <p:extLst>
      <p:ext uri="{BB962C8B-B14F-4D97-AF65-F5344CB8AC3E}">
        <p14:creationId xmlns:p14="http://schemas.microsoft.com/office/powerpoint/2010/main" val="6290189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000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17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1075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mpty option 1">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9FB014F-16FE-67B7-FDF3-12D1D9889D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4" name="Fußzeilenplatzhalter 3">
            <a:extLst>
              <a:ext uri="{FF2B5EF4-FFF2-40B4-BE49-F238E27FC236}">
                <a16:creationId xmlns:a16="http://schemas.microsoft.com/office/drawing/2014/main" id="{1B415DF3-9DCE-CB59-691D-D7D997A197FF}"/>
              </a:ext>
            </a:extLst>
          </p:cNvPr>
          <p:cNvSpPr>
            <a:spLocks noGrp="1"/>
          </p:cNvSpPr>
          <p:nvPr>
            <p:ph type="ftr" sz="quarter" idx="10"/>
          </p:nvPr>
        </p:nvSpPr>
        <p:spPr/>
        <p:txBody>
          <a:bodyPr/>
          <a:lstStyle/>
          <a:p>
            <a:r>
              <a:rPr lang="de-DE"/>
              <a:t>Climate Control | 2024</a:t>
            </a:r>
          </a:p>
        </p:txBody>
      </p:sp>
      <p:sp>
        <p:nvSpPr>
          <p:cNvPr id="7" name="Foliennummernplatzhalter 6">
            <a:extLst>
              <a:ext uri="{FF2B5EF4-FFF2-40B4-BE49-F238E27FC236}">
                <a16:creationId xmlns:a16="http://schemas.microsoft.com/office/drawing/2014/main" id="{4AF5C741-9AF3-F14B-EDF0-9304E61A81A1}"/>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3009045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Divider option 2 - Ec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886CDA-55BC-46D3-854A-05F478ADA2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52253" y="5477815"/>
            <a:ext cx="2803867" cy="2801498"/>
          </a:xfrm>
          <a:prstGeom prst="rect">
            <a:avLst/>
          </a:prstGeom>
        </p:spPr>
      </p:pic>
      <p:sp>
        <p:nvSpPr>
          <p:cNvPr id="5" name="Picture Placeholder 4">
            <a:extLst>
              <a:ext uri="{FF2B5EF4-FFF2-40B4-BE49-F238E27FC236}">
                <a16:creationId xmlns:a16="http://schemas.microsoft.com/office/drawing/2014/main" id="{93DC0B8E-4546-2C4B-BBBA-9DDAA023D82F}"/>
              </a:ext>
            </a:extLst>
          </p:cNvPr>
          <p:cNvSpPr>
            <a:spLocks noGrp="1"/>
          </p:cNvSpPr>
          <p:nvPr>
            <p:ph type="pic" sz="quarter" idx="10"/>
          </p:nvPr>
        </p:nvSpPr>
        <p:spPr>
          <a:xfrm>
            <a:off x="6775451" y="3113222"/>
            <a:ext cx="6562725" cy="2904732"/>
          </a:xfrm>
          <a:solidFill>
            <a:schemeClr val="tx1">
              <a:lumMod val="20000"/>
              <a:lumOff val="80000"/>
            </a:schemeClr>
          </a:solidFill>
        </p:spPr>
        <p:txBody>
          <a:bodyPr/>
          <a:lstStyle/>
          <a:p>
            <a:r>
              <a:rPr lang="fr-FR"/>
              <a:t>Cliquez sur l'icône pour ajouter une image</a:t>
            </a:r>
            <a:endParaRPr lang="en-US" dirty="0"/>
          </a:p>
        </p:txBody>
      </p:sp>
      <p:pic>
        <p:nvPicPr>
          <p:cNvPr id="7" name="Picture 6" descr="A close up of a sign&#10;&#10;Description automatically generated">
            <a:extLst>
              <a:ext uri="{FF2B5EF4-FFF2-40B4-BE49-F238E27FC236}">
                <a16:creationId xmlns:a16="http://schemas.microsoft.com/office/drawing/2014/main" id="{64EF782D-165A-4BF8-BD64-27A8AD0B49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540" y="6825601"/>
            <a:ext cx="1779926" cy="719999"/>
          </a:xfrm>
          <a:prstGeom prst="rect">
            <a:avLst/>
          </a:prstGeom>
        </p:spPr>
      </p:pic>
    </p:spTree>
    <p:extLst>
      <p:ext uri="{BB962C8B-B14F-4D97-AF65-F5344CB8AC3E}">
        <p14:creationId xmlns:p14="http://schemas.microsoft.com/office/powerpoint/2010/main" val="4263893380"/>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guide id="3" orient="horz" pos="4705">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EC3A9185-0189-4781-8257-B8BF1AC64ED8}"/>
              </a:ext>
            </a:extLst>
          </p:cNvPr>
          <p:cNvSpPr>
            <a:spLocks noGrp="1"/>
          </p:cNvSpPr>
          <p:nvPr>
            <p:ph idx="11" hasCustomPrompt="1"/>
          </p:nvPr>
        </p:nvSpPr>
        <p:spPr>
          <a:xfrm>
            <a:off x="6775452" y="3113222"/>
            <a:ext cx="6562725" cy="2904732"/>
          </a:xfrm>
          <a:prstGeom prst="rect">
            <a:avLst/>
          </a:prstGeom>
          <a:solidFill>
            <a:srgbClr val="CCCCCC"/>
          </a:solidFill>
        </p:spPr>
        <p:txBody>
          <a:bodyPr/>
          <a:lstStyle>
            <a:lvl1pPr>
              <a:defRPr sz="3191">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dirty="0"/>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0350ED4F-EDAC-9D40-8FC3-40A7743FFD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pic>
        <p:nvPicPr>
          <p:cNvPr id="7" name="Picture 6" descr="A close up of a sign&#10;&#10;Description automatically generated">
            <a:extLst>
              <a:ext uri="{FF2B5EF4-FFF2-40B4-BE49-F238E27FC236}">
                <a16:creationId xmlns:a16="http://schemas.microsoft.com/office/drawing/2014/main" id="{64EF782D-165A-4BF8-BD64-27A8AD0B49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7540" y="6825603"/>
            <a:ext cx="1779926" cy="719999"/>
          </a:xfrm>
          <a:prstGeom prst="rect">
            <a:avLst/>
          </a:prstGeom>
        </p:spPr>
      </p:pic>
      <p:pic>
        <p:nvPicPr>
          <p:cNvPr id="8" name="Picture 7">
            <a:extLst>
              <a:ext uri="{FF2B5EF4-FFF2-40B4-BE49-F238E27FC236}">
                <a16:creationId xmlns:a16="http://schemas.microsoft.com/office/drawing/2014/main" id="{2701B21E-B0C2-4BED-8D51-D38E0362A56B}"/>
              </a:ext>
            </a:extLst>
          </p:cNvPr>
          <p:cNvPicPr>
            <a:picLocks noChangeAspect="1"/>
          </p:cNvPicPr>
          <p:nvPr/>
        </p:nvPicPr>
        <p:blipFill>
          <a:blip r:embed="rId4"/>
          <a:srcRect/>
          <a:stretch/>
        </p:blipFill>
        <p:spPr>
          <a:xfrm>
            <a:off x="11400083" y="6646955"/>
            <a:ext cx="1832303" cy="827535"/>
          </a:xfrm>
          <a:prstGeom prst="rect">
            <a:avLst/>
          </a:prstGeom>
        </p:spPr>
      </p:pic>
      <p:grpSp>
        <p:nvGrpSpPr>
          <p:cNvPr id="11" name="Group 4">
            <a:extLst>
              <a:ext uri="{FF2B5EF4-FFF2-40B4-BE49-F238E27FC236}">
                <a16:creationId xmlns:a16="http://schemas.microsoft.com/office/drawing/2014/main" id="{58693775-DE3C-4C82-A0EC-6E9F8AE7E5F5}"/>
              </a:ext>
            </a:extLst>
          </p:cNvPr>
          <p:cNvGrpSpPr/>
          <p:nvPr/>
        </p:nvGrpSpPr>
        <p:grpSpPr>
          <a:xfrm>
            <a:off x="515264" y="977697"/>
            <a:ext cx="5375828" cy="1994104"/>
            <a:chOff x="487832" y="950265"/>
            <a:chExt cx="5375828" cy="3129191"/>
          </a:xfrm>
        </p:grpSpPr>
        <p:sp>
          <p:nvSpPr>
            <p:cNvPr id="12" name="Freeform 5">
              <a:extLst>
                <a:ext uri="{FF2B5EF4-FFF2-40B4-BE49-F238E27FC236}">
                  <a16:creationId xmlns:a16="http://schemas.microsoft.com/office/drawing/2014/main" id="{E09B0703-8CB8-4A21-8B10-77854E02EB4C}"/>
                </a:ext>
              </a:extLst>
            </p:cNvPr>
            <p:cNvSpPr/>
            <p:nvPr/>
          </p:nvSpPr>
          <p:spPr>
            <a:xfrm>
              <a:off x="487832" y="950265"/>
              <a:ext cx="406948" cy="3129191"/>
            </a:xfrm>
            <a:custGeom>
              <a:avLst/>
              <a:gdLst>
                <a:gd name="connsiteX0" fmla="*/ 411238 w 411238"/>
                <a:gd name="connsiteY0" fmla="*/ 0 h 3368425"/>
                <a:gd name="connsiteX1" fmla="*/ 0 w 411238"/>
                <a:gd name="connsiteY1" fmla="*/ 0 h 3368425"/>
                <a:gd name="connsiteX2" fmla="*/ 6048 w 411238"/>
                <a:gd name="connsiteY2" fmla="*/ 3368425 h 3368425"/>
                <a:gd name="connsiteX3" fmla="*/ 405190 w 411238"/>
                <a:gd name="connsiteY3" fmla="*/ 3362377 h 3368425"/>
                <a:gd name="connsiteX4" fmla="*/ 405190 w 411238"/>
                <a:gd name="connsiteY4" fmla="*/ 3362377 h 336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8" h="3368425">
                  <a:moveTo>
                    <a:pt x="411238" y="0"/>
                  </a:moveTo>
                  <a:lnTo>
                    <a:pt x="0" y="0"/>
                  </a:lnTo>
                  <a:lnTo>
                    <a:pt x="6048" y="3368425"/>
                  </a:lnTo>
                  <a:lnTo>
                    <a:pt x="405190" y="3362377"/>
                  </a:lnTo>
                  <a:lnTo>
                    <a:pt x="405190" y="3362377"/>
                  </a:lnTo>
                </a:path>
              </a:pathLst>
            </a:custGeom>
            <a:ln w="123825">
              <a:solidFill>
                <a:schemeClr val="accent5"/>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795"/>
            </a:p>
          </p:txBody>
        </p:sp>
        <p:sp>
          <p:nvSpPr>
            <p:cNvPr id="13" name="Freeform 6">
              <a:extLst>
                <a:ext uri="{FF2B5EF4-FFF2-40B4-BE49-F238E27FC236}">
                  <a16:creationId xmlns:a16="http://schemas.microsoft.com/office/drawing/2014/main" id="{C70AD35C-3294-4B63-AC9C-EFAAA3418270}"/>
                </a:ext>
              </a:extLst>
            </p:cNvPr>
            <p:cNvSpPr/>
            <p:nvPr/>
          </p:nvSpPr>
          <p:spPr>
            <a:xfrm rot="10800000">
              <a:off x="5456712" y="950265"/>
              <a:ext cx="406948" cy="3129191"/>
            </a:xfrm>
            <a:custGeom>
              <a:avLst/>
              <a:gdLst>
                <a:gd name="connsiteX0" fmla="*/ 411238 w 411238"/>
                <a:gd name="connsiteY0" fmla="*/ 0 h 3368425"/>
                <a:gd name="connsiteX1" fmla="*/ 0 w 411238"/>
                <a:gd name="connsiteY1" fmla="*/ 0 h 3368425"/>
                <a:gd name="connsiteX2" fmla="*/ 6048 w 411238"/>
                <a:gd name="connsiteY2" fmla="*/ 3368425 h 3368425"/>
                <a:gd name="connsiteX3" fmla="*/ 405190 w 411238"/>
                <a:gd name="connsiteY3" fmla="*/ 3362377 h 3368425"/>
                <a:gd name="connsiteX4" fmla="*/ 405190 w 411238"/>
                <a:gd name="connsiteY4" fmla="*/ 3362377 h 336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8" h="3368425">
                  <a:moveTo>
                    <a:pt x="411238" y="0"/>
                  </a:moveTo>
                  <a:lnTo>
                    <a:pt x="0" y="0"/>
                  </a:lnTo>
                  <a:lnTo>
                    <a:pt x="6048" y="3368425"/>
                  </a:lnTo>
                  <a:lnTo>
                    <a:pt x="405190" y="3362377"/>
                  </a:lnTo>
                  <a:lnTo>
                    <a:pt x="405190" y="3362377"/>
                  </a:lnTo>
                </a:path>
              </a:pathLst>
            </a:custGeom>
            <a:ln w="123825">
              <a:solidFill>
                <a:schemeClr val="accent5"/>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795"/>
            </a:p>
          </p:txBody>
        </p:sp>
      </p:grpSp>
      <p:sp>
        <p:nvSpPr>
          <p:cNvPr id="15" name="Title 1">
            <a:extLst>
              <a:ext uri="{FF2B5EF4-FFF2-40B4-BE49-F238E27FC236}">
                <a16:creationId xmlns:a16="http://schemas.microsoft.com/office/drawing/2014/main" id="{93FACA7C-D102-488E-AA6D-6D5935FDF6E6}"/>
              </a:ext>
            </a:extLst>
          </p:cNvPr>
          <p:cNvSpPr>
            <a:spLocks noGrp="1"/>
          </p:cNvSpPr>
          <p:nvPr>
            <p:ph type="title" hasCustomPrompt="1"/>
          </p:nvPr>
        </p:nvSpPr>
        <p:spPr>
          <a:xfrm>
            <a:off x="718739" y="977697"/>
            <a:ext cx="5172354" cy="1994104"/>
          </a:xfrm>
        </p:spPr>
        <p:txBody>
          <a:bodyPr anchor="ctr"/>
          <a:lstStyle>
            <a:lvl1pPr>
              <a:lnSpc>
                <a:spcPct val="100000"/>
              </a:lnSpc>
              <a:defRPr sz="4786"/>
            </a:lvl1pPr>
          </a:lstStyle>
          <a:p>
            <a:r>
              <a:rPr lang="en-US" dirty="0"/>
              <a:t>Divider heading goes here (Eco)</a:t>
            </a:r>
          </a:p>
        </p:txBody>
      </p:sp>
    </p:spTree>
    <p:extLst>
      <p:ext uri="{BB962C8B-B14F-4D97-AF65-F5344CB8AC3E}">
        <p14:creationId xmlns:p14="http://schemas.microsoft.com/office/powerpoint/2010/main" val="7674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extLst>
    <p:ext uri="{DCECCB84-F9BA-43D5-87BE-67443E8EF086}">
      <p15:sldGuideLst xmlns:p15="http://schemas.microsoft.com/office/powerpoint/2012/main">
        <p15:guide id="1" orient="horz" pos="194">
          <p15:clr>
            <a:srgbClr val="FBAE40"/>
          </p15:clr>
        </p15:guide>
        <p15:guide id="2" pos="283">
          <p15:clr>
            <a:srgbClr val="FBAE40"/>
          </p15:clr>
        </p15:guide>
        <p15:guide id="3" orient="horz" pos="4705">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975241"/>
            <a:ext cx="11658600" cy="1525659"/>
          </a:xfrm>
        </p:spPr>
        <p:txBody>
          <a:bodyPr lIns="0"/>
          <a:lstStyle>
            <a:lvl1pPr algn="l">
              <a:defRPr sz="4188">
                <a:solidFill>
                  <a:schemeClr val="accent5"/>
                </a:solidFill>
              </a:defRPr>
            </a:lvl1pPr>
          </a:lstStyle>
          <a:p>
            <a:r>
              <a:rPr lang="en-US" dirty="0"/>
              <a:t>Click to edit title</a:t>
            </a:r>
          </a:p>
        </p:txBody>
      </p:sp>
      <p:sp>
        <p:nvSpPr>
          <p:cNvPr id="3" name="Subtitle 2"/>
          <p:cNvSpPr>
            <a:spLocks noGrp="1"/>
          </p:cNvSpPr>
          <p:nvPr>
            <p:ph type="subTitle" idx="1" hasCustomPrompt="1"/>
          </p:nvPr>
        </p:nvSpPr>
        <p:spPr>
          <a:xfrm>
            <a:off x="468000" y="2528330"/>
            <a:ext cx="11658600" cy="764491"/>
          </a:xfrm>
          <a:prstGeom prst="rect">
            <a:avLst/>
          </a:prstGeom>
        </p:spPr>
        <p:txBody>
          <a:bodyPr/>
          <a:lstStyle>
            <a:lvl1pPr marL="0" indent="0" algn="l">
              <a:buNone/>
              <a:defRPr sz="2393">
                <a:solidFill>
                  <a:schemeClr val="tx1">
                    <a:lumMod val="50000"/>
                  </a:schemeClr>
                </a:solidFill>
              </a:defRPr>
            </a:lvl1pPr>
            <a:lvl2pPr marL="764211" indent="0" algn="ctr">
              <a:buNone/>
              <a:defRPr>
                <a:solidFill>
                  <a:schemeClr val="tx1">
                    <a:tint val="75000"/>
                  </a:schemeClr>
                </a:solidFill>
              </a:defRPr>
            </a:lvl2pPr>
            <a:lvl3pPr marL="1528421" indent="0" algn="ctr">
              <a:buNone/>
              <a:defRPr>
                <a:solidFill>
                  <a:schemeClr val="tx1">
                    <a:tint val="75000"/>
                  </a:schemeClr>
                </a:solidFill>
              </a:defRPr>
            </a:lvl3pPr>
            <a:lvl4pPr marL="2292632" indent="0" algn="ctr">
              <a:buNone/>
              <a:defRPr>
                <a:solidFill>
                  <a:schemeClr val="tx1">
                    <a:tint val="75000"/>
                  </a:schemeClr>
                </a:solidFill>
              </a:defRPr>
            </a:lvl4pPr>
            <a:lvl5pPr marL="3056844" indent="0" algn="ctr">
              <a:buNone/>
              <a:defRPr>
                <a:solidFill>
                  <a:schemeClr val="tx1">
                    <a:tint val="75000"/>
                  </a:schemeClr>
                </a:solidFill>
              </a:defRPr>
            </a:lvl5pPr>
            <a:lvl6pPr marL="3821056" indent="0" algn="ctr">
              <a:buNone/>
              <a:defRPr>
                <a:solidFill>
                  <a:schemeClr val="tx1">
                    <a:tint val="75000"/>
                  </a:schemeClr>
                </a:solidFill>
              </a:defRPr>
            </a:lvl6pPr>
            <a:lvl7pPr marL="4585266" indent="0" algn="ctr">
              <a:buNone/>
              <a:defRPr>
                <a:solidFill>
                  <a:schemeClr val="tx1">
                    <a:tint val="75000"/>
                  </a:schemeClr>
                </a:solidFill>
              </a:defRPr>
            </a:lvl7pPr>
            <a:lvl8pPr marL="5349476" indent="0" algn="ctr">
              <a:buNone/>
              <a:defRPr>
                <a:solidFill>
                  <a:schemeClr val="tx1">
                    <a:tint val="75000"/>
                  </a:schemeClr>
                </a:solidFill>
              </a:defRPr>
            </a:lvl8pPr>
            <a:lvl9pPr marL="6113689" indent="0" algn="ctr">
              <a:buNone/>
              <a:defRPr>
                <a:solidFill>
                  <a:schemeClr val="tx1">
                    <a:tint val="75000"/>
                  </a:schemeClr>
                </a:solidFill>
              </a:defRPr>
            </a:lvl9pPr>
          </a:lstStyle>
          <a:p>
            <a:r>
              <a:rPr lang="en-US" dirty="0"/>
              <a:t>Click to edit subtitle</a:t>
            </a:r>
          </a:p>
        </p:txBody>
      </p:sp>
      <p:pic>
        <p:nvPicPr>
          <p:cNvPr id="11" name="Picture 10" descr="A picture containing drawing&#10;&#10;Description automatically generated">
            <a:extLst>
              <a:ext uri="{FF2B5EF4-FFF2-40B4-BE49-F238E27FC236}">
                <a16:creationId xmlns:a16="http://schemas.microsoft.com/office/drawing/2014/main" id="{D2EE514E-E4B4-4448-B46D-EE2FF4FB95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0800" y="75600"/>
            <a:ext cx="3200648" cy="1080000"/>
          </a:xfrm>
          <a:prstGeom prst="rect">
            <a:avLst/>
          </a:prstGeom>
        </p:spPr>
      </p:pic>
      <p:pic>
        <p:nvPicPr>
          <p:cNvPr id="9" name="Picture 8" descr="A close up of a sign&#10;&#10;Description automatically generated">
            <a:extLst>
              <a:ext uri="{FF2B5EF4-FFF2-40B4-BE49-F238E27FC236}">
                <a16:creationId xmlns:a16="http://schemas.microsoft.com/office/drawing/2014/main" id="{7AF4DDD8-A706-CE4C-B59F-BC94679A58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540" y="6825603"/>
            <a:ext cx="1779926" cy="719999"/>
          </a:xfrm>
          <a:prstGeom prst="rect">
            <a:avLst/>
          </a:prstGeom>
        </p:spPr>
      </p:pic>
      <p:pic>
        <p:nvPicPr>
          <p:cNvPr id="4" name="Picture 9">
            <a:extLst>
              <a:ext uri="{FF2B5EF4-FFF2-40B4-BE49-F238E27FC236}">
                <a16:creationId xmlns:a16="http://schemas.microsoft.com/office/drawing/2014/main" id="{2404F440-7A0E-4FB4-91ED-BBE1664519FA}"/>
              </a:ext>
            </a:extLst>
          </p:cNvPr>
          <p:cNvPicPr>
            <a:picLocks noChangeAspect="1"/>
          </p:cNvPicPr>
          <p:nvPr/>
        </p:nvPicPr>
        <p:blipFill>
          <a:blip r:embed="rId4"/>
          <a:srcRect/>
          <a:stretch/>
        </p:blipFill>
        <p:spPr>
          <a:xfrm>
            <a:off x="11400083" y="6646955"/>
            <a:ext cx="1832303" cy="827535"/>
          </a:xfrm>
          <a:prstGeom prst="rect">
            <a:avLst/>
          </a:prstGeom>
        </p:spPr>
      </p:pic>
    </p:spTree>
    <p:extLst>
      <p:ext uri="{BB962C8B-B14F-4D97-AF65-F5344CB8AC3E}">
        <p14:creationId xmlns:p14="http://schemas.microsoft.com/office/powerpoint/2010/main" val="1953174732"/>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Standard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2" y="310278"/>
            <a:ext cx="11461535" cy="860305"/>
          </a:xfrm>
        </p:spPr>
        <p:txBody>
          <a:bodyPr/>
          <a:lstStyle>
            <a:lvl1pPr>
              <a:defRPr sz="3589"/>
            </a:lvl1pPr>
          </a:lstStyle>
          <a:p>
            <a:r>
              <a:rPr lang="en-US" dirty="0"/>
              <a:t>Click to edit Master title style</a:t>
            </a:r>
          </a:p>
        </p:txBody>
      </p:sp>
      <p:sp>
        <p:nvSpPr>
          <p:cNvPr id="3" name="Content Placeholder 2"/>
          <p:cNvSpPr>
            <a:spLocks noGrp="1"/>
          </p:cNvSpPr>
          <p:nvPr>
            <p:ph idx="1" hasCustomPrompt="1"/>
          </p:nvPr>
        </p:nvSpPr>
        <p:spPr>
          <a:xfrm>
            <a:off x="468000" y="1754187"/>
            <a:ext cx="12344400" cy="5099042"/>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C4EA4538-A5D8-6D4F-9D47-D8A76FB184B9}"/>
              </a:ext>
            </a:extLst>
          </p:cNvPr>
          <p:cNvSpPr>
            <a:spLocks noGrp="1"/>
          </p:cNvSpPr>
          <p:nvPr>
            <p:ph type="sldNum" sz="quarter" idx="4"/>
          </p:nvPr>
        </p:nvSpPr>
        <p:spPr>
          <a:xfrm>
            <a:off x="11201200" y="7310001"/>
            <a:ext cx="2133600" cy="414895"/>
          </a:xfrm>
          <a:prstGeom prst="rect">
            <a:avLst/>
          </a:prstGeom>
        </p:spPr>
        <p:txBody>
          <a:bodyPr/>
          <a:lstStyle>
            <a:lvl1pPr algn="r" defTabSz="404080" fontAlgn="auto">
              <a:spcBef>
                <a:spcPts val="0"/>
              </a:spcBef>
              <a:spcAft>
                <a:spcPts val="0"/>
              </a:spcAft>
              <a:defRPr sz="1196">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C82C13DF-F85F-024D-BFF2-FC73F6C80D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sp>
        <p:nvSpPr>
          <p:cNvPr id="8" name="Rectangle 7">
            <a:extLst>
              <a:ext uri="{FF2B5EF4-FFF2-40B4-BE49-F238E27FC236}">
                <a16:creationId xmlns:a16="http://schemas.microsoft.com/office/drawing/2014/main" id="{02986114-3A8D-4F61-9D9D-40A2DC704C68}"/>
              </a:ext>
            </a:extLst>
          </p:cNvPr>
          <p:cNvSpPr/>
          <p:nvPr/>
        </p:nvSpPr>
        <p:spPr>
          <a:xfrm>
            <a:off x="0" y="7489402"/>
            <a:ext cx="12971282" cy="230512"/>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8" i="1" dirty="0">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8" i="1" dirty="0">
              <a:latin typeface="+mn-lt"/>
            </a:endParaRPr>
          </a:p>
        </p:txBody>
      </p:sp>
    </p:spTree>
    <p:extLst>
      <p:ext uri="{BB962C8B-B14F-4D97-AF65-F5344CB8AC3E}">
        <p14:creationId xmlns:p14="http://schemas.microsoft.com/office/powerpoint/2010/main" val="73227013"/>
      </p:ext>
    </p:extLst>
  </p:cSld>
  <p:clrMapOvr>
    <a:masterClrMapping/>
  </p:clrMapOvr>
  <p:extLst>
    <p:ext uri="{DCECCB84-F9BA-43D5-87BE-67443E8EF086}">
      <p15:sldGuideLst xmlns:p15="http://schemas.microsoft.com/office/powerpoint/2012/main">
        <p15:guide id="1" orient="horz" pos="19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rgbClr val="441F54"/>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D997189-C4E0-F74E-FB56-1C488797B7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25773" y="6535533"/>
            <a:ext cx="2025000" cy="919003"/>
          </a:xfrm>
          <a:prstGeom prst="rect">
            <a:avLst/>
          </a:prstGeom>
        </p:spPr>
      </p:pic>
      <p:sp>
        <p:nvSpPr>
          <p:cNvPr id="3" name="Titel 1">
            <a:extLst>
              <a:ext uri="{FF2B5EF4-FFF2-40B4-BE49-F238E27FC236}">
                <a16:creationId xmlns:a16="http://schemas.microsoft.com/office/drawing/2014/main" id="{B165F076-67FF-03B8-EFA5-1B53F306A587}"/>
              </a:ext>
            </a:extLst>
          </p:cNvPr>
          <p:cNvSpPr>
            <a:spLocks noGrp="1"/>
          </p:cNvSpPr>
          <p:nvPr>
            <p:ph type="title" hasCustomPrompt="1"/>
          </p:nvPr>
        </p:nvSpPr>
        <p:spPr>
          <a:xfrm>
            <a:off x="432000" y="2936181"/>
            <a:ext cx="5907600" cy="1854000"/>
          </a:xfrm>
        </p:spPr>
        <p:txBody>
          <a:bodyPr anchor="ctr" anchorCtr="0"/>
          <a:lstStyle>
            <a:lvl1pPr>
              <a:defRPr sz="4000">
                <a:solidFill>
                  <a:schemeClr val="bg1"/>
                </a:solidFill>
              </a:defRPr>
            </a:lvl1pPr>
          </a:lstStyle>
          <a:p>
            <a:r>
              <a:rPr lang="de-DE" err="1"/>
              <a:t>Thank</a:t>
            </a:r>
            <a:r>
              <a:rPr lang="de-DE"/>
              <a:t> </a:t>
            </a:r>
            <a:r>
              <a:rPr lang="de-DE" err="1"/>
              <a:t>You</a:t>
            </a:r>
            <a:r>
              <a:rPr lang="de-DE"/>
              <a:t>!</a:t>
            </a:r>
          </a:p>
        </p:txBody>
      </p:sp>
      <p:grpSp>
        <p:nvGrpSpPr>
          <p:cNvPr id="6" name="object 5">
            <a:extLst>
              <a:ext uri="{FF2B5EF4-FFF2-40B4-BE49-F238E27FC236}">
                <a16:creationId xmlns:a16="http://schemas.microsoft.com/office/drawing/2014/main" id="{48475F20-197D-D1B9-D323-AE3AEDE4B761}"/>
              </a:ext>
            </a:extLst>
          </p:cNvPr>
          <p:cNvGrpSpPr/>
          <p:nvPr userDrawn="1"/>
        </p:nvGrpSpPr>
        <p:grpSpPr>
          <a:xfrm>
            <a:off x="2863302" y="6345"/>
            <a:ext cx="10852698" cy="7720018"/>
            <a:chOff x="2544446" y="6345"/>
            <a:chExt cx="9641205" cy="6858228"/>
          </a:xfrm>
        </p:grpSpPr>
        <p:sp>
          <p:nvSpPr>
            <p:cNvPr id="7" name="object 6">
              <a:extLst>
                <a:ext uri="{FF2B5EF4-FFF2-40B4-BE49-F238E27FC236}">
                  <a16:creationId xmlns:a16="http://schemas.microsoft.com/office/drawing/2014/main" id="{6B9BEDF2-6922-585B-35D8-A1B75B3FF911}"/>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7">
              <a:extLst>
                <a:ext uri="{FF2B5EF4-FFF2-40B4-BE49-F238E27FC236}">
                  <a16:creationId xmlns:a16="http://schemas.microsoft.com/office/drawing/2014/main" id="{4A787C35-85BF-F2F2-E130-CEE6C1B1918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8">
              <a:extLst>
                <a:ext uri="{FF2B5EF4-FFF2-40B4-BE49-F238E27FC236}">
                  <a16:creationId xmlns:a16="http://schemas.microsoft.com/office/drawing/2014/main" id="{A3C57033-D52B-A0F9-7649-D6E553D4B806}"/>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10" name="object 9">
              <a:extLst>
                <a:ext uri="{FF2B5EF4-FFF2-40B4-BE49-F238E27FC236}">
                  <a16:creationId xmlns:a16="http://schemas.microsoft.com/office/drawing/2014/main" id="{051EC13F-72BE-36CB-F9CF-2119CF23D4B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pic>
        <p:nvPicPr>
          <p:cNvPr id="11" name="Grafik 10">
            <a:extLst>
              <a:ext uri="{FF2B5EF4-FFF2-40B4-BE49-F238E27FC236}">
                <a16:creationId xmlns:a16="http://schemas.microsoft.com/office/drawing/2014/main" id="{5CDF1E09-26B0-7818-118F-BB955BD2D8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790618" y="3530700"/>
            <a:ext cx="1443297" cy="671389"/>
          </a:xfrm>
          <a:prstGeom prst="rect">
            <a:avLst/>
          </a:prstGeom>
        </p:spPr>
      </p:pic>
    </p:spTree>
    <p:extLst>
      <p:ext uri="{BB962C8B-B14F-4D97-AF65-F5344CB8AC3E}">
        <p14:creationId xmlns:p14="http://schemas.microsoft.com/office/powerpoint/2010/main" val="3742867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slide">
    <p:bg>
      <p:bgPr>
        <a:solidFill>
          <a:srgbClr val="441F54"/>
        </a:solidFill>
        <a:effectLst/>
      </p:bgPr>
    </p:bg>
    <p:spTree>
      <p:nvGrpSpPr>
        <p:cNvPr id="1" name=""/>
        <p:cNvGrpSpPr/>
        <p:nvPr/>
      </p:nvGrpSpPr>
      <p:grpSpPr>
        <a:xfrm>
          <a:off x="0" y="0"/>
          <a:ext cx="0" cy="0"/>
          <a:chOff x="0" y="0"/>
          <a:chExt cx="0" cy="0"/>
        </a:xfrm>
      </p:grpSpPr>
      <p:sp>
        <p:nvSpPr>
          <p:cNvPr id="24" name="Text Placeholder 22">
            <a:extLst>
              <a:ext uri="{FF2B5EF4-FFF2-40B4-BE49-F238E27FC236}">
                <a16:creationId xmlns:a16="http://schemas.microsoft.com/office/drawing/2014/main" id="{899DCDC7-23FF-3FFA-9782-F922051154A8}"/>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25" name="Text Placeholder 22">
            <a:extLst>
              <a:ext uri="{FF2B5EF4-FFF2-40B4-BE49-F238E27FC236}">
                <a16:creationId xmlns:a16="http://schemas.microsoft.com/office/drawing/2014/main" id="{9E08D5D3-F3FC-8222-3C21-34A70A6D5F47}"/>
              </a:ext>
            </a:extLst>
          </p:cNvPr>
          <p:cNvSpPr>
            <a:spLocks noGrp="1"/>
          </p:cNvSpPr>
          <p:nvPr>
            <p:ph type="body" sz="quarter" idx="11" hasCustomPrompt="1"/>
          </p:nvPr>
        </p:nvSpPr>
        <p:spPr>
          <a:xfrm>
            <a:off x="421947" y="6821424"/>
            <a:ext cx="3299662"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br>
              <a:rPr lang="en-GB"/>
            </a:br>
            <a:r>
              <a:rPr lang="en-GB"/>
              <a:t>Date </a:t>
            </a:r>
          </a:p>
        </p:txBody>
      </p:sp>
      <p:pic>
        <p:nvPicPr>
          <p:cNvPr id="5" name="Grafik 4">
            <a:extLst>
              <a:ext uri="{FF2B5EF4-FFF2-40B4-BE49-F238E27FC236}">
                <a16:creationId xmlns:a16="http://schemas.microsoft.com/office/drawing/2014/main" id="{31B9C2DE-E415-CB3E-3E51-51FF1FF821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3" name="Titel 1">
            <a:extLst>
              <a:ext uri="{FF2B5EF4-FFF2-40B4-BE49-F238E27FC236}">
                <a16:creationId xmlns:a16="http://schemas.microsoft.com/office/drawing/2014/main" id="{B9B7C86A-3798-4E00-8C8D-79CAB108296E}"/>
              </a:ext>
            </a:extLst>
          </p:cNvPr>
          <p:cNvSpPr>
            <a:spLocks noGrp="1"/>
          </p:cNvSpPr>
          <p:nvPr>
            <p:ph type="ctrTitle" hasCustomPrompt="1"/>
          </p:nvPr>
        </p:nvSpPr>
        <p:spPr>
          <a:xfrm>
            <a:off x="424000" y="2935224"/>
            <a:ext cx="6927776" cy="1854000"/>
          </a:xfrm>
        </p:spPr>
        <p:txBody>
          <a:bodyPr lIns="0" tIns="0" rIns="0" bIns="0" anchor="ctr">
            <a:normAutofit/>
          </a:bodyPr>
          <a:lstStyle>
            <a:lvl1pPr algn="l">
              <a:defRPr sz="4500">
                <a:solidFill>
                  <a:schemeClr val="bg1"/>
                </a:solidFill>
              </a:defRPr>
            </a:lvl1pPr>
          </a:lstStyle>
          <a:p>
            <a:r>
              <a:rPr lang="de-DE" err="1"/>
              <a:t>Presentation</a:t>
            </a:r>
            <a:r>
              <a:rPr lang="de-DE"/>
              <a:t> Title</a:t>
            </a:r>
            <a:br>
              <a:rPr lang="de-DE"/>
            </a:br>
            <a:r>
              <a:rPr lang="de-DE" err="1"/>
              <a:t>if</a:t>
            </a:r>
            <a:r>
              <a:rPr lang="de-DE"/>
              <a:t> </a:t>
            </a:r>
            <a:r>
              <a:rPr lang="de-DE" err="1"/>
              <a:t>needed</a:t>
            </a:r>
            <a:r>
              <a:rPr lang="de-DE"/>
              <a:t> </a:t>
            </a:r>
            <a:r>
              <a:rPr lang="de-DE" err="1"/>
              <a:t>over</a:t>
            </a:r>
            <a:r>
              <a:rPr lang="de-DE"/>
              <a:t> 2 </a:t>
            </a:r>
            <a:r>
              <a:rPr lang="de-DE" err="1"/>
              <a:t>lines</a:t>
            </a:r>
            <a:br>
              <a:rPr lang="de-DE"/>
            </a:br>
            <a:r>
              <a:rPr lang="de-DE" err="1"/>
              <a:t>or</a:t>
            </a:r>
            <a:r>
              <a:rPr lang="de-DE"/>
              <a:t> maximum 3 </a:t>
            </a:r>
            <a:r>
              <a:rPr lang="de-DE" err="1"/>
              <a:t>lines</a:t>
            </a:r>
            <a:endParaRPr lang="de-DE"/>
          </a:p>
        </p:txBody>
      </p:sp>
      <p:grpSp>
        <p:nvGrpSpPr>
          <p:cNvPr id="4" name="object 5">
            <a:extLst>
              <a:ext uri="{FF2B5EF4-FFF2-40B4-BE49-F238E27FC236}">
                <a16:creationId xmlns:a16="http://schemas.microsoft.com/office/drawing/2014/main" id="{D4D7B333-FE22-1FEE-D7CC-3030977C7420}"/>
              </a:ext>
            </a:extLst>
          </p:cNvPr>
          <p:cNvGrpSpPr/>
          <p:nvPr userDrawn="1"/>
        </p:nvGrpSpPr>
        <p:grpSpPr>
          <a:xfrm>
            <a:off x="2863302" y="6345"/>
            <a:ext cx="10852698" cy="7720018"/>
            <a:chOff x="2544446" y="6345"/>
            <a:chExt cx="9641205" cy="6858228"/>
          </a:xfrm>
        </p:grpSpPr>
        <p:sp>
          <p:nvSpPr>
            <p:cNvPr id="6" name="object 6">
              <a:extLst>
                <a:ext uri="{FF2B5EF4-FFF2-40B4-BE49-F238E27FC236}">
                  <a16:creationId xmlns:a16="http://schemas.microsoft.com/office/drawing/2014/main" id="{35552E90-DAB8-AE45-A76D-1056DAB91C65}"/>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7" name="object 7">
              <a:extLst>
                <a:ext uri="{FF2B5EF4-FFF2-40B4-BE49-F238E27FC236}">
                  <a16:creationId xmlns:a16="http://schemas.microsoft.com/office/drawing/2014/main" id="{2072E94A-85D6-D6F4-DECC-8AED9E08D1E2}"/>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8">
              <a:extLst>
                <a:ext uri="{FF2B5EF4-FFF2-40B4-BE49-F238E27FC236}">
                  <a16:creationId xmlns:a16="http://schemas.microsoft.com/office/drawing/2014/main" id="{312512B8-BCC6-2625-91A9-99646A941359}"/>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9">
              <a:extLst>
                <a:ext uri="{FF2B5EF4-FFF2-40B4-BE49-F238E27FC236}">
                  <a16:creationId xmlns:a16="http://schemas.microsoft.com/office/drawing/2014/main" id="{89752099-88F8-FAB0-CAC8-2C959A4152EF}"/>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192959709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329940" y="5578781"/>
            <a:ext cx="1717981" cy="1949252"/>
          </a:xfrm>
          <a:prstGeom prst="rect">
            <a:avLst/>
          </a:prstGeom>
          <a:noFill/>
        </p:spPr>
        <p:txBody>
          <a:bodyPr wrap="square" rtlCol="0">
            <a:spAutoFit/>
          </a:bodyPr>
          <a:lstStyle/>
          <a:p>
            <a:pPr>
              <a:lnSpc>
                <a:spcPts val="1913"/>
              </a:lnSpc>
            </a:pPr>
            <a:r>
              <a:rPr lang="en-US" sz="2250" b="1" i="0" kern="1200" baseline="0">
                <a:solidFill>
                  <a:schemeClr val="bg1"/>
                </a:solidFill>
                <a:latin typeface="Arial" panose="020B0604020202020204" pitchFamily="34" charset="0"/>
                <a:ea typeface="+mn-ea"/>
                <a:cs typeface="Arial" panose="020B0604020202020204" pitchFamily="34" charset="0"/>
              </a:rPr>
              <a:t>Climate</a:t>
            </a:r>
            <a:br>
              <a:rPr lang="en-US" sz="2250" b="1" i="0" kern="1200" baseline="0">
                <a:solidFill>
                  <a:schemeClr val="bg1"/>
                </a:solidFill>
                <a:latin typeface="Arial" panose="020B0604020202020204" pitchFamily="34" charset="0"/>
                <a:ea typeface="+mn-ea"/>
                <a:cs typeface="Arial" panose="020B0604020202020204" pitchFamily="34" charset="0"/>
              </a:rPr>
            </a:br>
            <a:r>
              <a:rPr lang="en-US" sz="2250" b="1" i="0" kern="1200" baseline="0">
                <a:solidFill>
                  <a:schemeClr val="bg1"/>
                </a:solidFill>
                <a:latin typeface="Arial" panose="020B0604020202020204" pitchFamily="34" charset="0"/>
                <a:ea typeface="+mn-ea"/>
                <a:cs typeface="Arial" panose="020B0604020202020204" pitchFamily="34" charset="0"/>
              </a:rPr>
              <a:t>Control</a:t>
            </a:r>
          </a:p>
          <a:p>
            <a:endParaRPr lang="en-US" sz="900">
              <a:solidFill>
                <a:schemeClr val="bg1"/>
              </a:solidFill>
              <a:latin typeface="+mn-lt"/>
            </a:endParaRPr>
          </a:p>
          <a:p>
            <a:r>
              <a:rPr lang="en-US" sz="1000" b="0" i="0" kern="1200" baseline="0">
                <a:solidFill>
                  <a:schemeClr val="bg1"/>
                </a:solidFill>
                <a:latin typeface="+mn-lt"/>
                <a:ea typeface="+mn-ea"/>
                <a:cs typeface="Arial"/>
              </a:rPr>
              <a:t>Our product brands</a:t>
            </a:r>
            <a:r>
              <a:rPr lang="pl-PL" sz="1000" b="0" i="0" kern="1200" baseline="0">
                <a:solidFill>
                  <a:schemeClr val="bg1"/>
                </a:solidFill>
                <a:latin typeface="+mn-lt"/>
                <a:ea typeface="+mn-ea"/>
                <a:cs typeface="Arial"/>
              </a:rPr>
              <a:t>:</a:t>
            </a:r>
            <a:endParaRPr lang="en-US" sz="1000" b="0" i="0" kern="1200" baseline="0">
              <a:solidFill>
                <a:schemeClr val="bg1"/>
              </a:solidFill>
              <a:latin typeface="+mn-lt"/>
              <a:ea typeface="+mn-ea"/>
              <a:cs typeface="Arial"/>
            </a:endParaRPr>
          </a:p>
          <a:p>
            <a:r>
              <a:rPr lang="da-DK" sz="1350" b="0" i="0" kern="1200" baseline="0">
                <a:solidFill>
                  <a:schemeClr val="bg1"/>
                </a:solidFill>
                <a:latin typeface="+mn-lt"/>
                <a:ea typeface="+mn-ea"/>
                <a:cs typeface="Arial"/>
              </a:rPr>
              <a:t>IMI Pneumatex</a:t>
            </a:r>
          </a:p>
          <a:p>
            <a:r>
              <a:rPr lang="da-DK" sz="1350" b="0" i="0" kern="1200" baseline="0">
                <a:solidFill>
                  <a:schemeClr val="bg1"/>
                </a:solidFill>
                <a:latin typeface="+mn-lt"/>
                <a:ea typeface="+mn-ea"/>
                <a:cs typeface="Arial"/>
              </a:rPr>
              <a:t>IMI TA</a:t>
            </a:r>
          </a:p>
          <a:p>
            <a:r>
              <a:rPr lang="da-DK" sz="1350" b="0" i="0" kern="1200" baseline="0">
                <a:solidFill>
                  <a:schemeClr val="bg1"/>
                </a:solidFill>
                <a:latin typeface="+mn-lt"/>
                <a:ea typeface="+mn-ea"/>
                <a:cs typeface="Arial"/>
              </a:rPr>
              <a:t>IMI Flow Design</a:t>
            </a:r>
          </a:p>
          <a:p>
            <a:r>
              <a:rPr lang="da-DK" sz="1350" b="0" i="0" kern="1200" baseline="0">
                <a:solidFill>
                  <a:schemeClr val="bg1"/>
                </a:solidFill>
                <a:latin typeface="+mn-lt"/>
                <a:ea typeface="+mn-ea"/>
                <a:cs typeface="Arial"/>
              </a:rPr>
              <a:t>IMI Heimeier</a:t>
            </a:r>
          </a:p>
          <a:p>
            <a:r>
              <a:rPr lang="da-DK" sz="1350" b="0" i="0" kern="1200" baseline="0">
                <a:solidFill>
                  <a:schemeClr val="bg1"/>
                </a:solidFill>
                <a:latin typeface="+mn-lt"/>
                <a:ea typeface="+mn-ea"/>
                <a:cs typeface="Arial"/>
              </a:rPr>
              <a:t>IMI Heatmeiser</a:t>
            </a: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5" name="Titel 1">
            <a:extLst>
              <a:ext uri="{FF2B5EF4-FFF2-40B4-BE49-F238E27FC236}">
                <a16:creationId xmlns:a16="http://schemas.microsoft.com/office/drawing/2014/main" id="{88EBBEE4-B0C7-A02B-E600-8602AF780271}"/>
              </a:ext>
            </a:extLst>
          </p:cNvPr>
          <p:cNvSpPr txBox="1">
            <a:spLocks/>
          </p:cNvSpPr>
          <p:nvPr userDrawn="1"/>
        </p:nvSpPr>
        <p:spPr>
          <a:xfrm>
            <a:off x="424000" y="2673028"/>
            <a:ext cx="6927776" cy="1189360"/>
          </a:xfrm>
          <a:prstGeom prst="rect">
            <a:avLst/>
          </a:prstGeom>
        </p:spPr>
        <p:txBody>
          <a:bodyPr vert="horz" lIns="0" tIns="0" rIns="0" bIns="0" rtlCol="0" anchor="b">
            <a:normAutofit/>
          </a:bodyPr>
          <a:lstStyle>
            <a:lvl1pPr marL="0" algn="l" defTabSz="766432" rtl="0" eaLnBrk="1" latinLnBrk="0" hangingPunct="1">
              <a:lnSpc>
                <a:spcPts val="4052"/>
              </a:lnSpc>
              <a:spcBef>
                <a:spcPts val="0"/>
              </a:spcBef>
              <a:buNone/>
              <a:defRPr sz="4500" b="0" i="0" kern="1200" baseline="0">
                <a:solidFill>
                  <a:schemeClr val="bg1"/>
                </a:solidFill>
                <a:latin typeface="+mj-lt"/>
                <a:ea typeface="+mj-ea"/>
                <a:cs typeface="Arial" panose="020B0604020202020204" pitchFamily="34" charset="0"/>
              </a:defRPr>
            </a:lvl1pPr>
          </a:lstStyle>
          <a:p>
            <a:r>
              <a:rPr lang="en-GB"/>
              <a:t>Presentation heading</a:t>
            </a:r>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2465223258"/>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329940" y="5979582"/>
            <a:ext cx="1717981" cy="1495281"/>
          </a:xfrm>
          <a:prstGeom prst="rect">
            <a:avLst/>
          </a:prstGeom>
          <a:noFill/>
        </p:spPr>
        <p:txBody>
          <a:bodyPr wrap="square" rtlCol="0">
            <a:spAutoFit/>
          </a:bodyPr>
          <a:lstStyle/>
          <a:p>
            <a:pPr>
              <a:lnSpc>
                <a:spcPts val="1913"/>
              </a:lnSpc>
            </a:pPr>
            <a:r>
              <a:rPr lang="en-US" sz="2250" b="1" i="0" kern="1200" baseline="0">
                <a:solidFill>
                  <a:schemeClr val="bg1"/>
                </a:solidFill>
                <a:latin typeface="Arial" panose="020B0604020202020204" pitchFamily="34" charset="0"/>
                <a:ea typeface="+mn-ea"/>
                <a:cs typeface="Arial" panose="020B0604020202020204" pitchFamily="34" charset="0"/>
              </a:rPr>
              <a:t>Climate</a:t>
            </a:r>
            <a:br>
              <a:rPr lang="en-US" sz="2250" b="1" i="0" kern="1200" baseline="0">
                <a:solidFill>
                  <a:schemeClr val="bg1"/>
                </a:solidFill>
                <a:latin typeface="Arial" panose="020B0604020202020204" pitchFamily="34" charset="0"/>
                <a:ea typeface="+mn-ea"/>
                <a:cs typeface="Arial" panose="020B0604020202020204" pitchFamily="34" charset="0"/>
              </a:rPr>
            </a:br>
            <a:r>
              <a:rPr lang="en-US" sz="2250" b="1" i="0" kern="1200" baseline="0">
                <a:solidFill>
                  <a:schemeClr val="bg1"/>
                </a:solidFill>
                <a:latin typeface="Arial" panose="020B0604020202020204" pitchFamily="34" charset="0"/>
                <a:ea typeface="+mn-ea"/>
                <a:cs typeface="Arial" panose="020B0604020202020204" pitchFamily="34" charset="0"/>
              </a:rPr>
              <a:t>Control</a:t>
            </a:r>
          </a:p>
          <a:p>
            <a:endParaRPr lang="en-US" sz="900">
              <a:solidFill>
                <a:schemeClr val="bg1"/>
              </a:solidFill>
              <a:latin typeface="+mn-lt"/>
            </a:endParaRPr>
          </a:p>
          <a:p>
            <a:endParaRPr lang="en-US" sz="1000" b="0" i="0" kern="1200" baseline="0">
              <a:solidFill>
                <a:schemeClr val="bg1"/>
              </a:solidFill>
              <a:latin typeface="+mn-lt"/>
              <a:ea typeface="+mn-ea"/>
              <a:cs typeface="Arial"/>
            </a:endParaRPr>
          </a:p>
          <a:p>
            <a:r>
              <a:rPr lang="da-DK" sz="1350" b="0" i="0" kern="1200" baseline="0">
                <a:solidFill>
                  <a:schemeClr val="bg1"/>
                </a:solidFill>
                <a:latin typeface="+mn-lt"/>
                <a:ea typeface="+mn-ea"/>
                <a:cs typeface="Arial"/>
              </a:rPr>
              <a:t>IMI Pneumatex</a:t>
            </a:r>
          </a:p>
          <a:p>
            <a:r>
              <a:rPr lang="da-DK" sz="1350" b="0" i="0" kern="1200" baseline="0">
                <a:solidFill>
                  <a:schemeClr val="bg1"/>
                </a:solidFill>
                <a:latin typeface="+mn-lt"/>
                <a:ea typeface="+mn-ea"/>
                <a:cs typeface="Arial"/>
              </a:rPr>
              <a:t>IMI TA</a:t>
            </a:r>
          </a:p>
          <a:p>
            <a:r>
              <a:rPr lang="da-DK" sz="1350" b="0" i="0" kern="1200" baseline="0">
                <a:solidFill>
                  <a:schemeClr val="bg1"/>
                </a:solidFill>
                <a:latin typeface="+mn-lt"/>
                <a:ea typeface="+mn-ea"/>
                <a:cs typeface="Arial"/>
              </a:rPr>
              <a:t>IMI </a:t>
            </a:r>
            <a:r>
              <a:rPr lang="da-DK" sz="1350" b="0" i="0" kern="1200" baseline="0" err="1">
                <a:solidFill>
                  <a:schemeClr val="bg1"/>
                </a:solidFill>
                <a:latin typeface="+mn-lt"/>
                <a:ea typeface="+mn-ea"/>
                <a:cs typeface="Arial"/>
              </a:rPr>
              <a:t>Heimeier</a:t>
            </a:r>
            <a:endParaRPr lang="da-DK" sz="1350" b="0" i="0" kern="1200" baseline="0">
              <a:solidFill>
                <a:schemeClr val="bg1"/>
              </a:solidFill>
              <a:latin typeface="+mn-lt"/>
              <a:ea typeface="+mn-ea"/>
              <a:cs typeface="Arial"/>
            </a:endParaRP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4190878724"/>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Slide - 5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pic>
        <p:nvPicPr>
          <p:cNvPr id="9" name="Grafik 8">
            <a:extLst>
              <a:ext uri="{FF2B5EF4-FFF2-40B4-BE49-F238E27FC236}">
                <a16:creationId xmlns:a16="http://schemas.microsoft.com/office/drawing/2014/main" id="{D8CB745F-9588-3521-52A6-7DD3EE61BD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2" name="Fußzeilenplatzhalter 1">
            <a:extLst>
              <a:ext uri="{FF2B5EF4-FFF2-40B4-BE49-F238E27FC236}">
                <a16:creationId xmlns:a16="http://schemas.microsoft.com/office/drawing/2014/main" id="{2B6641D5-B593-9AB3-C26F-C9E6E157683C}"/>
              </a:ext>
            </a:extLst>
          </p:cNvPr>
          <p:cNvSpPr>
            <a:spLocks noGrp="1"/>
          </p:cNvSpPr>
          <p:nvPr>
            <p:ph type="ftr" sz="quarter" idx="10"/>
          </p:nvPr>
        </p:nvSpPr>
        <p:spPr/>
        <p:txBody>
          <a:bodyPr/>
          <a:lstStyle/>
          <a:p>
            <a:r>
              <a:rPr lang="de-DE"/>
              <a:t>Climate Control | 2024</a:t>
            </a:r>
          </a:p>
        </p:txBody>
      </p:sp>
      <p:sp>
        <p:nvSpPr>
          <p:cNvPr id="11" name="Titel 1">
            <a:extLst>
              <a:ext uri="{FF2B5EF4-FFF2-40B4-BE49-F238E27FC236}">
                <a16:creationId xmlns:a16="http://schemas.microsoft.com/office/drawing/2014/main" id="{FC6B0505-486D-30D4-5ED5-CD86994F0F9F}"/>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sp>
        <p:nvSpPr>
          <p:cNvPr id="12" name="Tekstfelt 24">
            <a:extLst>
              <a:ext uri="{FF2B5EF4-FFF2-40B4-BE49-F238E27FC236}">
                <a16:creationId xmlns:a16="http://schemas.microsoft.com/office/drawing/2014/main" id="{0E11EE07-779A-D300-E4DF-80D9F1032725}"/>
              </a:ext>
            </a:extLst>
          </p:cNvPr>
          <p:cNvSpPr txBox="1"/>
          <p:nvPr userDrawn="1"/>
        </p:nvSpPr>
        <p:spPr>
          <a:xfrm>
            <a:off x="330936" y="445897"/>
            <a:ext cx="1717981" cy="1703030"/>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en-US" sz="800" b="0" i="0" kern="1200" baseline="0">
                <a:solidFill>
                  <a:srgbClr val="441F54"/>
                </a:solidFill>
                <a:latin typeface="+mn-lt"/>
                <a:ea typeface="+mn-ea"/>
                <a:cs typeface="Arial"/>
              </a:rPr>
              <a:t>Our product brands</a:t>
            </a:r>
            <a:r>
              <a:rPr lang="pl-PL" sz="800" b="0" i="0" kern="1200" baseline="0">
                <a:solidFill>
                  <a:srgbClr val="441F54"/>
                </a:solidFill>
                <a:latin typeface="+mn-lt"/>
                <a:ea typeface="+mn-ea"/>
                <a:cs typeface="Arial"/>
              </a:rPr>
              <a:t>:</a:t>
            </a:r>
            <a:endParaRPr lang="en-US" sz="800" b="0" i="0" kern="1200" baseline="0">
              <a:solidFill>
                <a:srgbClr val="441F54"/>
              </a:solidFill>
              <a:latin typeface="+mn-lt"/>
              <a:ea typeface="+mn-ea"/>
              <a:cs typeface="Arial"/>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Flow Design</a:t>
            </a:r>
          </a:p>
          <a:p>
            <a:r>
              <a:rPr lang="da-DK" sz="1100" b="0" i="0" kern="1200" baseline="0">
                <a:solidFill>
                  <a:srgbClr val="441F54"/>
                </a:solidFill>
                <a:latin typeface="+mn-lt"/>
                <a:ea typeface="+mn-ea"/>
                <a:cs typeface="Arial"/>
              </a:rPr>
              <a:t>IMI Heimeier</a:t>
            </a:r>
          </a:p>
          <a:p>
            <a:r>
              <a:rPr lang="da-DK" sz="1100" b="0" i="0" kern="1200" baseline="0">
                <a:solidFill>
                  <a:srgbClr val="441F54"/>
                </a:solidFill>
                <a:latin typeface="+mn-lt"/>
                <a:ea typeface="+mn-ea"/>
                <a:cs typeface="Arial"/>
              </a:rPr>
              <a:t>IMI Heatmeiser</a:t>
            </a:r>
            <a:endParaRPr lang="da-DK" sz="900" b="0" i="0" kern="1200" baseline="0">
              <a:solidFill>
                <a:srgbClr val="441F54"/>
              </a:solidFill>
              <a:latin typeface="+mn-lt"/>
              <a:ea typeface="+mn-ea"/>
              <a:cs typeface="Arial"/>
            </a:endParaRPr>
          </a:p>
        </p:txBody>
      </p:sp>
      <p:grpSp>
        <p:nvGrpSpPr>
          <p:cNvPr id="10" name="object 3">
            <a:extLst>
              <a:ext uri="{FF2B5EF4-FFF2-40B4-BE49-F238E27FC236}">
                <a16:creationId xmlns:a16="http://schemas.microsoft.com/office/drawing/2014/main" id="{E80BE623-54A8-3B16-620F-F84FEC5EB12D}"/>
              </a:ext>
            </a:extLst>
          </p:cNvPr>
          <p:cNvGrpSpPr/>
          <p:nvPr userDrawn="1"/>
        </p:nvGrpSpPr>
        <p:grpSpPr>
          <a:xfrm>
            <a:off x="5982650" y="0"/>
            <a:ext cx="5957173" cy="7740671"/>
            <a:chOff x="5182444" y="-6184"/>
            <a:chExt cx="5295265" cy="6870700"/>
          </a:xfrm>
        </p:grpSpPr>
        <p:sp>
          <p:nvSpPr>
            <p:cNvPr id="13" name="object 4">
              <a:extLst>
                <a:ext uri="{FF2B5EF4-FFF2-40B4-BE49-F238E27FC236}">
                  <a16:creationId xmlns:a16="http://schemas.microsoft.com/office/drawing/2014/main" id="{2F9E67FC-A79F-4112-FC34-3216BE431465}"/>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4" name="object 5">
              <a:extLst>
                <a:ext uri="{FF2B5EF4-FFF2-40B4-BE49-F238E27FC236}">
                  <a16:creationId xmlns:a16="http://schemas.microsoft.com/office/drawing/2014/main" id="{D0BD02DF-A270-389E-27DF-85ED7AB096C6}"/>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09862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5" name="Tekstfelt 24">
            <a:extLst>
              <a:ext uri="{FF2B5EF4-FFF2-40B4-BE49-F238E27FC236}">
                <a16:creationId xmlns:a16="http://schemas.microsoft.com/office/drawing/2014/main" id="{6BC30717-FA57-7AD3-1E47-ECE6C91DBBB0}"/>
              </a:ext>
            </a:extLst>
          </p:cNvPr>
          <p:cNvSpPr txBox="1"/>
          <p:nvPr userDrawn="1"/>
        </p:nvSpPr>
        <p:spPr>
          <a:xfrm>
            <a:off x="330936" y="445897"/>
            <a:ext cx="1717981" cy="1349087"/>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en-US" sz="800" b="0" i="0" kern="1200" baseline="0">
                <a:solidFill>
                  <a:srgbClr val="441F54"/>
                </a:solidFill>
                <a:latin typeface="+mn-lt"/>
                <a:ea typeface="+mn-ea"/>
                <a:cs typeface="Arial"/>
              </a:rPr>
              <a:t>Our product brands</a:t>
            </a:r>
            <a:r>
              <a:rPr lang="pl-PL" sz="800" b="0" i="0" kern="1200" baseline="0">
                <a:solidFill>
                  <a:srgbClr val="441F54"/>
                </a:solidFill>
                <a:latin typeface="+mn-lt"/>
                <a:ea typeface="+mn-ea"/>
                <a:cs typeface="Arial"/>
              </a:rPr>
              <a:t>:</a:t>
            </a:r>
            <a:endParaRPr lang="en-US" sz="800" b="0" i="0" kern="1200" baseline="0">
              <a:solidFill>
                <a:srgbClr val="441F54"/>
              </a:solidFill>
              <a:latin typeface="+mn-lt"/>
              <a:ea typeface="+mn-ea"/>
              <a:cs typeface="Arial"/>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a:t>
            </a:r>
            <a:r>
              <a:rPr lang="da-DK" sz="1100" b="0" i="0" kern="1200" baseline="0" err="1">
                <a:solidFill>
                  <a:srgbClr val="441F54"/>
                </a:solidFill>
                <a:latin typeface="+mn-lt"/>
                <a:ea typeface="+mn-ea"/>
                <a:cs typeface="Arial"/>
              </a:rPr>
              <a:t>Heimeier</a:t>
            </a:r>
            <a:endParaRPr lang="da-DK" sz="1100" b="0" i="0" kern="1200" baseline="0">
              <a:solidFill>
                <a:srgbClr val="441F54"/>
              </a:solidFill>
              <a:latin typeface="+mn-lt"/>
              <a:ea typeface="+mn-ea"/>
              <a:cs typeface="Arial"/>
            </a:endParaRPr>
          </a:p>
        </p:txBody>
      </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9B9A1B67-327C-C76E-0FEF-301FCCF9F224}"/>
              </a:ext>
            </a:extLst>
          </p:cNvPr>
          <p:cNvGrpSpPr/>
          <p:nvPr userDrawn="1"/>
        </p:nvGrpSpPr>
        <p:grpSpPr>
          <a:xfrm>
            <a:off x="5982650" y="0"/>
            <a:ext cx="5957173" cy="7740671"/>
            <a:chOff x="5182444" y="-6184"/>
            <a:chExt cx="5295265" cy="6870700"/>
          </a:xfrm>
        </p:grpSpPr>
        <p:sp>
          <p:nvSpPr>
            <p:cNvPr id="9" name="object 4">
              <a:extLst>
                <a:ext uri="{FF2B5EF4-FFF2-40B4-BE49-F238E27FC236}">
                  <a16:creationId xmlns:a16="http://schemas.microsoft.com/office/drawing/2014/main" id="{0CECC6FD-D412-09C5-9A6D-D8365801F0A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FC93DEFA-FE1C-A58F-B854-7CA02EC836DF}"/>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4663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2E093727-EA38-A27E-12D8-97F100F85E69}"/>
              </a:ext>
            </a:extLst>
          </p:cNvPr>
          <p:cNvGrpSpPr/>
          <p:nvPr userDrawn="1"/>
        </p:nvGrpSpPr>
        <p:grpSpPr>
          <a:xfrm>
            <a:off x="5982650" y="0"/>
            <a:ext cx="5957173" cy="7740671"/>
            <a:chOff x="5182444" y="-6184"/>
            <a:chExt cx="5295265" cy="6870700"/>
          </a:xfrm>
        </p:grpSpPr>
        <p:sp>
          <p:nvSpPr>
            <p:cNvPr id="9" name="object 4">
              <a:extLst>
                <a:ext uri="{FF2B5EF4-FFF2-40B4-BE49-F238E27FC236}">
                  <a16:creationId xmlns:a16="http://schemas.microsoft.com/office/drawing/2014/main" id="{7509229D-A625-A71C-91D0-5CC8A4CD9379}"/>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4EF333C8-5A03-F701-2FF0-738C3A23FD54}"/>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61014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329940" y="5578781"/>
            <a:ext cx="1717981" cy="1949252"/>
          </a:xfrm>
          <a:prstGeom prst="rect">
            <a:avLst/>
          </a:prstGeom>
          <a:noFill/>
        </p:spPr>
        <p:txBody>
          <a:bodyPr wrap="square" rtlCol="0">
            <a:spAutoFit/>
          </a:bodyPr>
          <a:lstStyle/>
          <a:p>
            <a:pPr>
              <a:lnSpc>
                <a:spcPts val="1913"/>
              </a:lnSpc>
            </a:pPr>
            <a:r>
              <a:rPr lang="en-US" sz="2250" b="1" i="0" kern="1200" baseline="0">
                <a:solidFill>
                  <a:schemeClr val="bg1"/>
                </a:solidFill>
                <a:latin typeface="Arial" panose="020B0604020202020204" pitchFamily="34" charset="0"/>
                <a:ea typeface="+mn-ea"/>
                <a:cs typeface="Arial" panose="020B0604020202020204" pitchFamily="34" charset="0"/>
              </a:rPr>
              <a:t>Climate</a:t>
            </a:r>
            <a:br>
              <a:rPr lang="en-US" sz="2250" b="1" i="0" kern="1200" baseline="0">
                <a:solidFill>
                  <a:schemeClr val="bg1"/>
                </a:solidFill>
                <a:latin typeface="Arial" panose="020B0604020202020204" pitchFamily="34" charset="0"/>
                <a:ea typeface="+mn-ea"/>
                <a:cs typeface="Arial" panose="020B0604020202020204" pitchFamily="34" charset="0"/>
              </a:rPr>
            </a:br>
            <a:r>
              <a:rPr lang="en-US" sz="2250" b="1" i="0" kern="1200" baseline="0">
                <a:solidFill>
                  <a:schemeClr val="bg1"/>
                </a:solidFill>
                <a:latin typeface="Arial" panose="020B0604020202020204" pitchFamily="34" charset="0"/>
                <a:ea typeface="+mn-ea"/>
                <a:cs typeface="Arial" panose="020B0604020202020204" pitchFamily="34" charset="0"/>
              </a:rPr>
              <a:t>Control</a:t>
            </a:r>
          </a:p>
          <a:p>
            <a:endParaRPr lang="en-US" sz="900">
              <a:solidFill>
                <a:schemeClr val="bg1"/>
              </a:solidFill>
              <a:latin typeface="+mn-lt"/>
            </a:endParaRPr>
          </a:p>
          <a:p>
            <a:r>
              <a:rPr lang="en-US" sz="1000" b="0" i="0" kern="1200" baseline="0">
                <a:solidFill>
                  <a:schemeClr val="bg1"/>
                </a:solidFill>
                <a:latin typeface="+mn-lt"/>
                <a:ea typeface="+mn-ea"/>
                <a:cs typeface="Arial"/>
              </a:rPr>
              <a:t>Our product brands</a:t>
            </a:r>
            <a:r>
              <a:rPr lang="pl-PL" sz="1000" b="0" i="0" kern="1200" baseline="0">
                <a:solidFill>
                  <a:schemeClr val="bg1"/>
                </a:solidFill>
                <a:latin typeface="+mn-lt"/>
                <a:ea typeface="+mn-ea"/>
                <a:cs typeface="Arial"/>
              </a:rPr>
              <a:t>:</a:t>
            </a:r>
            <a:endParaRPr lang="en-US" sz="1000" b="0" i="0" kern="1200" baseline="0">
              <a:solidFill>
                <a:schemeClr val="bg1"/>
              </a:solidFill>
              <a:latin typeface="+mn-lt"/>
              <a:ea typeface="+mn-ea"/>
              <a:cs typeface="Arial"/>
            </a:endParaRPr>
          </a:p>
          <a:p>
            <a:r>
              <a:rPr lang="da-DK" sz="1350" b="0" i="0" kern="1200" baseline="0">
                <a:solidFill>
                  <a:schemeClr val="bg1"/>
                </a:solidFill>
                <a:latin typeface="+mn-lt"/>
                <a:ea typeface="+mn-ea"/>
                <a:cs typeface="Arial"/>
              </a:rPr>
              <a:t>IMI Pneumatex</a:t>
            </a:r>
          </a:p>
          <a:p>
            <a:r>
              <a:rPr lang="da-DK" sz="1350" b="0" i="0" kern="1200" baseline="0">
                <a:solidFill>
                  <a:schemeClr val="bg1"/>
                </a:solidFill>
                <a:latin typeface="+mn-lt"/>
                <a:ea typeface="+mn-ea"/>
                <a:cs typeface="Arial"/>
              </a:rPr>
              <a:t>IMI TA</a:t>
            </a:r>
          </a:p>
          <a:p>
            <a:r>
              <a:rPr lang="da-DK" sz="1350" b="0" i="0" kern="1200" baseline="0">
                <a:solidFill>
                  <a:schemeClr val="bg1"/>
                </a:solidFill>
                <a:latin typeface="+mn-lt"/>
                <a:ea typeface="+mn-ea"/>
                <a:cs typeface="Arial"/>
              </a:rPr>
              <a:t>IMI Flow Design</a:t>
            </a:r>
          </a:p>
          <a:p>
            <a:r>
              <a:rPr lang="da-DK" sz="1350" b="0" i="0" kern="1200" baseline="0">
                <a:solidFill>
                  <a:schemeClr val="bg1"/>
                </a:solidFill>
                <a:latin typeface="+mn-lt"/>
                <a:ea typeface="+mn-ea"/>
                <a:cs typeface="Arial"/>
              </a:rPr>
              <a:t>IMI Heimeier</a:t>
            </a:r>
          </a:p>
          <a:p>
            <a:r>
              <a:rPr lang="da-DK" sz="1350" b="0" i="0" kern="1200" baseline="0">
                <a:solidFill>
                  <a:schemeClr val="bg1"/>
                </a:solidFill>
                <a:latin typeface="+mn-lt"/>
                <a:ea typeface="+mn-ea"/>
                <a:cs typeface="Arial"/>
              </a:rPr>
              <a:t>IMI Heatmeiser</a:t>
            </a: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5" name="Titel 1">
            <a:extLst>
              <a:ext uri="{FF2B5EF4-FFF2-40B4-BE49-F238E27FC236}">
                <a16:creationId xmlns:a16="http://schemas.microsoft.com/office/drawing/2014/main" id="{88EBBEE4-B0C7-A02B-E600-8602AF780271}"/>
              </a:ext>
            </a:extLst>
          </p:cNvPr>
          <p:cNvSpPr txBox="1">
            <a:spLocks/>
          </p:cNvSpPr>
          <p:nvPr userDrawn="1"/>
        </p:nvSpPr>
        <p:spPr>
          <a:xfrm>
            <a:off x="424000" y="2673028"/>
            <a:ext cx="6927776" cy="1189360"/>
          </a:xfrm>
          <a:prstGeom prst="rect">
            <a:avLst/>
          </a:prstGeom>
        </p:spPr>
        <p:txBody>
          <a:bodyPr vert="horz" lIns="0" tIns="0" rIns="0" bIns="0" rtlCol="0" anchor="b">
            <a:normAutofit/>
          </a:bodyPr>
          <a:lstStyle>
            <a:lvl1pPr marL="0" algn="l" defTabSz="766432" rtl="0" eaLnBrk="1" latinLnBrk="0" hangingPunct="1">
              <a:lnSpc>
                <a:spcPts val="4052"/>
              </a:lnSpc>
              <a:spcBef>
                <a:spcPts val="0"/>
              </a:spcBef>
              <a:buNone/>
              <a:defRPr sz="4500" b="0" i="0" kern="1200" baseline="0">
                <a:solidFill>
                  <a:schemeClr val="bg1"/>
                </a:solidFill>
                <a:latin typeface="+mj-lt"/>
                <a:ea typeface="+mj-ea"/>
                <a:cs typeface="Arial" panose="020B0604020202020204" pitchFamily="34" charset="0"/>
              </a:defRPr>
            </a:lvl1pPr>
          </a:lstStyle>
          <a:p>
            <a:r>
              <a:rPr lang="en-GB"/>
              <a:t>Presentation heading</a:t>
            </a:r>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1932686557"/>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Standard option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789752"/>
            <a:ext cx="11461535" cy="860305"/>
          </a:xfrm>
        </p:spPr>
        <p:txBody>
          <a:bodyPr/>
          <a:lstStyle>
            <a:lvl1pPr>
              <a:defRPr sz="3600"/>
            </a:lvl1pPr>
          </a:lstStyle>
          <a:p>
            <a:r>
              <a:rPr lang="en-US"/>
              <a:t>Click to edit Master title style</a:t>
            </a:r>
          </a:p>
        </p:txBody>
      </p:sp>
      <p:sp>
        <p:nvSpPr>
          <p:cNvPr id="3" name="Content Placeholder 2"/>
          <p:cNvSpPr>
            <a:spLocks noGrp="1"/>
          </p:cNvSpPr>
          <p:nvPr>
            <p:ph idx="1" hasCustomPrompt="1"/>
          </p:nvPr>
        </p:nvSpPr>
        <p:spPr>
          <a:xfrm>
            <a:off x="468000" y="1754186"/>
            <a:ext cx="12344400" cy="5099042"/>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6" name="Fußzeilenplatzhalter 5">
            <a:extLst>
              <a:ext uri="{FF2B5EF4-FFF2-40B4-BE49-F238E27FC236}">
                <a16:creationId xmlns:a16="http://schemas.microsoft.com/office/drawing/2014/main" id="{C786471A-D4EE-2E29-8115-FBA2E583DCEF}"/>
              </a:ext>
            </a:extLst>
          </p:cNvPr>
          <p:cNvSpPr>
            <a:spLocks noGrp="1"/>
          </p:cNvSpPr>
          <p:nvPr>
            <p:ph type="ftr" sz="quarter" idx="10"/>
          </p:nvPr>
        </p:nvSpPr>
        <p:spPr/>
        <p:txBody>
          <a:bodyPr/>
          <a:lstStyle/>
          <a:p>
            <a:r>
              <a:rPr lang="de-DE"/>
              <a:t>Climate Control | 2024</a:t>
            </a:r>
          </a:p>
        </p:txBody>
      </p:sp>
      <p:sp>
        <p:nvSpPr>
          <p:cNvPr id="9" name="Foliennummernplatzhalter 8">
            <a:extLst>
              <a:ext uri="{FF2B5EF4-FFF2-40B4-BE49-F238E27FC236}">
                <a16:creationId xmlns:a16="http://schemas.microsoft.com/office/drawing/2014/main" id="{6888B016-7913-F6C0-C5E7-E23C79D29707}"/>
              </a:ext>
            </a:extLst>
          </p:cNvPr>
          <p:cNvSpPr>
            <a:spLocks noGrp="1"/>
          </p:cNvSpPr>
          <p:nvPr>
            <p:ph type="sldNum" sz="quarter" idx="11"/>
          </p:nvPr>
        </p:nvSpPr>
        <p:spPr/>
        <p:txBody>
          <a:bodyPr/>
          <a:lstStyle/>
          <a:p>
            <a:fld id="{76A1F07B-AEEC-9248-9951-5796B95783D0}" type="slidenum">
              <a:rPr lang="de-DE" smtClean="0"/>
              <a:pPr/>
              <a:t>‹N°›</a:t>
            </a:fld>
            <a:endParaRPr lang="de-DE"/>
          </a:p>
        </p:txBody>
      </p:sp>
      <p:pic>
        <p:nvPicPr>
          <p:cNvPr id="11" name="Grafik 10">
            <a:extLst>
              <a:ext uri="{FF2B5EF4-FFF2-40B4-BE49-F238E27FC236}">
                <a16:creationId xmlns:a16="http://schemas.microsoft.com/office/drawing/2014/main" id="{24D164AC-4304-83B6-9673-14FC454B09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Tree>
    <p:extLst>
      <p:ext uri="{BB962C8B-B14F-4D97-AF65-F5344CB8AC3E}">
        <p14:creationId xmlns:p14="http://schemas.microsoft.com/office/powerpoint/2010/main" val="37927052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8000" y="788400"/>
            <a:ext cx="11461535" cy="860305"/>
          </a:xfrm>
        </p:spPr>
        <p:txBody>
          <a:bodyPr/>
          <a:lstStyle>
            <a:lvl1pPr>
              <a:defRPr sz="3600"/>
            </a:lvl1pPr>
          </a:lstStyle>
          <a:p>
            <a:r>
              <a:rPr lang="fr-FR"/>
              <a:t>Modifiez le style du titre</a:t>
            </a:r>
            <a:endParaRPr lang="en-US"/>
          </a:p>
        </p:txBody>
      </p:sp>
      <p:sp>
        <p:nvSpPr>
          <p:cNvPr id="3" name="Content Placeholder 2"/>
          <p:cNvSpPr>
            <a:spLocks noGrp="1"/>
          </p:cNvSpPr>
          <p:nvPr>
            <p:ph idx="1" hasCustomPrompt="1"/>
          </p:nvPr>
        </p:nvSpPr>
        <p:spPr>
          <a:xfrm>
            <a:off x="468000" y="1753200"/>
            <a:ext cx="6105939" cy="5099042"/>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0" hasCustomPrompt="1"/>
          </p:nvPr>
        </p:nvSpPr>
        <p:spPr>
          <a:xfrm>
            <a:off x="6945244" y="1753200"/>
            <a:ext cx="6105939" cy="5113175"/>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5" name="Grafik 4">
            <a:extLst>
              <a:ext uri="{FF2B5EF4-FFF2-40B4-BE49-F238E27FC236}">
                <a16:creationId xmlns:a16="http://schemas.microsoft.com/office/drawing/2014/main" id="{FEDD798C-291F-3C3B-BC5C-5973402338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6" name="Fußzeilenplatzhalter 5">
            <a:extLst>
              <a:ext uri="{FF2B5EF4-FFF2-40B4-BE49-F238E27FC236}">
                <a16:creationId xmlns:a16="http://schemas.microsoft.com/office/drawing/2014/main" id="{17BC6A14-F1BB-2818-919D-21C2FE6ACF28}"/>
              </a:ext>
            </a:extLst>
          </p:cNvPr>
          <p:cNvSpPr>
            <a:spLocks noGrp="1"/>
          </p:cNvSpPr>
          <p:nvPr>
            <p:ph type="ftr" sz="quarter" idx="11"/>
          </p:nvPr>
        </p:nvSpPr>
        <p:spPr/>
        <p:txBody>
          <a:bodyPr/>
          <a:lstStyle/>
          <a:p>
            <a:r>
              <a:rPr lang="de-DE"/>
              <a:t>Climate Control | 2024</a:t>
            </a:r>
          </a:p>
        </p:txBody>
      </p:sp>
      <p:sp>
        <p:nvSpPr>
          <p:cNvPr id="10" name="Foliennummernplatzhalter 9">
            <a:extLst>
              <a:ext uri="{FF2B5EF4-FFF2-40B4-BE49-F238E27FC236}">
                <a16:creationId xmlns:a16="http://schemas.microsoft.com/office/drawing/2014/main" id="{131ECBF8-EB72-0028-E48F-2BEBCE9C74C4}"/>
              </a:ext>
            </a:extLst>
          </p:cNvPr>
          <p:cNvSpPr>
            <a:spLocks noGrp="1"/>
          </p:cNvSpPr>
          <p:nvPr>
            <p:ph type="sldNum" sz="quarter" idx="12"/>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284374692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hree content option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870735"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9273470"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2EADC166-3F42-4705-CC7C-6724E893C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946E77D5-3EBF-903B-E570-FFB254457174}"/>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7E7B0F5D-D74C-270C-D3CB-F4CDDDA7B44E}"/>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326076775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hree content option 4">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7"/>
            <a:ext cx="12770963"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63774" y="3561482"/>
            <a:ext cx="12779999"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463774" y="5268756"/>
            <a:ext cx="12770963" cy="1511999"/>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CCFC9EA4-DA82-C923-B068-5EE7D24772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C681BCA3-997E-FA2F-4EE7-292842ABDF4B}"/>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098BC444-F435-A9E1-215B-596D8F89A65B}"/>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418976319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789752"/>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077EA4DA-7E71-18BE-4927-7271D98484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16E95C77-035E-D5EC-3BEF-C2E36FB5B1E7}"/>
              </a:ext>
            </a:extLst>
          </p:cNvPr>
          <p:cNvSpPr>
            <a:spLocks noGrp="1"/>
          </p:cNvSpPr>
          <p:nvPr>
            <p:ph type="ftr" sz="quarter" idx="10"/>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D66A314A-3977-2CC5-1316-A37D55A272BA}"/>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2694787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mpty option 1">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9FB014F-16FE-67B7-FDF3-12D1D9889D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4" name="Fußzeilenplatzhalter 3">
            <a:extLst>
              <a:ext uri="{FF2B5EF4-FFF2-40B4-BE49-F238E27FC236}">
                <a16:creationId xmlns:a16="http://schemas.microsoft.com/office/drawing/2014/main" id="{1B415DF3-9DCE-CB59-691D-D7D997A197FF}"/>
              </a:ext>
            </a:extLst>
          </p:cNvPr>
          <p:cNvSpPr>
            <a:spLocks noGrp="1"/>
          </p:cNvSpPr>
          <p:nvPr>
            <p:ph type="ftr" sz="quarter" idx="10"/>
          </p:nvPr>
        </p:nvSpPr>
        <p:spPr/>
        <p:txBody>
          <a:bodyPr/>
          <a:lstStyle/>
          <a:p>
            <a:r>
              <a:rPr lang="de-DE"/>
              <a:t>Climate Control | 2024</a:t>
            </a:r>
          </a:p>
        </p:txBody>
      </p:sp>
      <p:sp>
        <p:nvSpPr>
          <p:cNvPr id="7" name="Foliennummernplatzhalter 6">
            <a:extLst>
              <a:ext uri="{FF2B5EF4-FFF2-40B4-BE49-F238E27FC236}">
                <a16:creationId xmlns:a16="http://schemas.microsoft.com/office/drawing/2014/main" id="{4AF5C741-9AF3-F14B-EDF0-9304E61A81A1}"/>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7347194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ack cover">
    <p:bg>
      <p:bgPr>
        <a:solidFill>
          <a:srgbClr val="441F54"/>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D997189-C4E0-F74E-FB56-1C488797B7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25773" y="6535533"/>
            <a:ext cx="2025000" cy="919003"/>
          </a:xfrm>
          <a:prstGeom prst="rect">
            <a:avLst/>
          </a:prstGeom>
        </p:spPr>
      </p:pic>
      <p:sp>
        <p:nvSpPr>
          <p:cNvPr id="3" name="Titel 1">
            <a:extLst>
              <a:ext uri="{FF2B5EF4-FFF2-40B4-BE49-F238E27FC236}">
                <a16:creationId xmlns:a16="http://schemas.microsoft.com/office/drawing/2014/main" id="{B165F076-67FF-03B8-EFA5-1B53F306A587}"/>
              </a:ext>
            </a:extLst>
          </p:cNvPr>
          <p:cNvSpPr>
            <a:spLocks noGrp="1"/>
          </p:cNvSpPr>
          <p:nvPr>
            <p:ph type="title" hasCustomPrompt="1"/>
          </p:nvPr>
        </p:nvSpPr>
        <p:spPr>
          <a:xfrm>
            <a:off x="432000" y="2936181"/>
            <a:ext cx="5907600" cy="1854000"/>
          </a:xfrm>
        </p:spPr>
        <p:txBody>
          <a:bodyPr anchor="ctr" anchorCtr="0"/>
          <a:lstStyle>
            <a:lvl1pPr>
              <a:defRPr sz="4000">
                <a:solidFill>
                  <a:schemeClr val="bg1"/>
                </a:solidFill>
              </a:defRPr>
            </a:lvl1pPr>
          </a:lstStyle>
          <a:p>
            <a:r>
              <a:rPr lang="de-DE" err="1"/>
              <a:t>Thank</a:t>
            </a:r>
            <a:r>
              <a:rPr lang="de-DE"/>
              <a:t> </a:t>
            </a:r>
            <a:r>
              <a:rPr lang="de-DE" err="1"/>
              <a:t>You</a:t>
            </a:r>
            <a:r>
              <a:rPr lang="de-DE"/>
              <a:t>!</a:t>
            </a:r>
          </a:p>
        </p:txBody>
      </p:sp>
      <p:grpSp>
        <p:nvGrpSpPr>
          <p:cNvPr id="6" name="object 5">
            <a:extLst>
              <a:ext uri="{FF2B5EF4-FFF2-40B4-BE49-F238E27FC236}">
                <a16:creationId xmlns:a16="http://schemas.microsoft.com/office/drawing/2014/main" id="{48475F20-197D-D1B9-D323-AE3AEDE4B761}"/>
              </a:ext>
            </a:extLst>
          </p:cNvPr>
          <p:cNvGrpSpPr/>
          <p:nvPr userDrawn="1"/>
        </p:nvGrpSpPr>
        <p:grpSpPr>
          <a:xfrm>
            <a:off x="2863302" y="6345"/>
            <a:ext cx="10852698" cy="7720018"/>
            <a:chOff x="2544446" y="6345"/>
            <a:chExt cx="9641205" cy="6858228"/>
          </a:xfrm>
        </p:grpSpPr>
        <p:sp>
          <p:nvSpPr>
            <p:cNvPr id="7" name="object 6">
              <a:extLst>
                <a:ext uri="{FF2B5EF4-FFF2-40B4-BE49-F238E27FC236}">
                  <a16:creationId xmlns:a16="http://schemas.microsoft.com/office/drawing/2014/main" id="{6B9BEDF2-6922-585B-35D8-A1B75B3FF911}"/>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7">
              <a:extLst>
                <a:ext uri="{FF2B5EF4-FFF2-40B4-BE49-F238E27FC236}">
                  <a16:creationId xmlns:a16="http://schemas.microsoft.com/office/drawing/2014/main" id="{4A787C35-85BF-F2F2-E130-CEE6C1B1918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8">
              <a:extLst>
                <a:ext uri="{FF2B5EF4-FFF2-40B4-BE49-F238E27FC236}">
                  <a16:creationId xmlns:a16="http://schemas.microsoft.com/office/drawing/2014/main" id="{A3C57033-D52B-A0F9-7649-D6E553D4B806}"/>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10" name="object 9">
              <a:extLst>
                <a:ext uri="{FF2B5EF4-FFF2-40B4-BE49-F238E27FC236}">
                  <a16:creationId xmlns:a16="http://schemas.microsoft.com/office/drawing/2014/main" id="{051EC13F-72BE-36CB-F9CF-2119CF23D4B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pic>
        <p:nvPicPr>
          <p:cNvPr id="11" name="Grafik 10">
            <a:extLst>
              <a:ext uri="{FF2B5EF4-FFF2-40B4-BE49-F238E27FC236}">
                <a16:creationId xmlns:a16="http://schemas.microsoft.com/office/drawing/2014/main" id="{5CDF1E09-26B0-7818-118F-BB955BD2D8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790618" y="3530700"/>
            <a:ext cx="1443297" cy="671389"/>
          </a:xfrm>
          <a:prstGeom prst="rect">
            <a:avLst/>
          </a:prstGeom>
        </p:spPr>
      </p:pic>
    </p:spTree>
    <p:extLst>
      <p:ext uri="{BB962C8B-B14F-4D97-AF65-F5344CB8AC3E}">
        <p14:creationId xmlns:p14="http://schemas.microsoft.com/office/powerpoint/2010/main" val="300339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60DDD1-4484-A632-E13B-083BAF7D1F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4" name="Foliennummernplatzhalter 6">
            <a:extLst>
              <a:ext uri="{FF2B5EF4-FFF2-40B4-BE49-F238E27FC236}">
                <a16:creationId xmlns:a16="http://schemas.microsoft.com/office/drawing/2014/main" id="{97F542C3-8C7D-9019-D266-425A66E37905}"/>
              </a:ext>
            </a:extLst>
          </p:cNvPr>
          <p:cNvSpPr>
            <a:spLocks noGrp="1"/>
          </p:cNvSpPr>
          <p:nvPr>
            <p:ph type="sldNum" sz="quarter" idx="11"/>
          </p:nvPr>
        </p:nvSpPr>
        <p:spPr>
          <a:xfrm>
            <a:off x="10818175" y="7203426"/>
            <a:ext cx="2520000" cy="190800"/>
          </a:xfrm>
        </p:spPr>
        <p:txBody>
          <a:bodyPr/>
          <a:lstStyle/>
          <a:p>
            <a:fld id="{76A1F07B-AEEC-9248-9951-5796B95783D0}" type="slidenum">
              <a:rPr lang="de-DE" smtClean="0"/>
              <a:pPr/>
              <a:t>‹N°›</a:t>
            </a:fld>
            <a:endParaRPr lang="de-DE"/>
          </a:p>
        </p:txBody>
      </p:sp>
      <p:sp>
        <p:nvSpPr>
          <p:cNvPr id="5" name="Titre 1">
            <a:extLst>
              <a:ext uri="{FF2B5EF4-FFF2-40B4-BE49-F238E27FC236}">
                <a16:creationId xmlns:a16="http://schemas.microsoft.com/office/drawing/2014/main" id="{1BC3F7B2-FD44-A68C-06E8-8454F8E26359}"/>
              </a:ext>
            </a:extLst>
          </p:cNvPr>
          <p:cNvSpPr>
            <a:spLocks noGrp="1"/>
          </p:cNvSpPr>
          <p:nvPr>
            <p:ph type="title"/>
          </p:nvPr>
        </p:nvSpPr>
        <p:spPr>
          <a:xfrm>
            <a:off x="468000" y="789752"/>
            <a:ext cx="11461535" cy="860305"/>
          </a:xfrm>
        </p:spPr>
        <p:txBody>
          <a:bodyPr/>
          <a:lstStyle/>
          <a:p>
            <a:endParaRPr lang="fr-FR"/>
          </a:p>
        </p:txBody>
      </p:sp>
      <p:sp>
        <p:nvSpPr>
          <p:cNvPr id="7" name="Espace réservé du contenu 2">
            <a:extLst>
              <a:ext uri="{FF2B5EF4-FFF2-40B4-BE49-F238E27FC236}">
                <a16:creationId xmlns:a16="http://schemas.microsoft.com/office/drawing/2014/main" id="{27C05E13-B9A1-9BC0-BF12-ACDF1A819678}"/>
              </a:ext>
            </a:extLst>
          </p:cNvPr>
          <p:cNvSpPr>
            <a:spLocks noGrp="1"/>
          </p:cNvSpPr>
          <p:nvPr>
            <p:ph idx="1"/>
          </p:nvPr>
        </p:nvSpPr>
        <p:spPr>
          <a:xfrm>
            <a:off x="468000" y="1754186"/>
            <a:ext cx="12344400" cy="5099042"/>
          </a:xfrm>
        </p:spPr>
        <p:txBody>
          <a:bodyPr>
            <a:normAutofit/>
          </a:bodyPr>
          <a:lstStyle/>
          <a:p>
            <a:pPr>
              <a:lnSpc>
                <a:spcPct val="150000"/>
              </a:lnSpc>
              <a:buFontTx/>
              <a:buChar char="-"/>
            </a:pPr>
            <a:endParaRPr lang="fr-FR" altLang="fr-FR" sz="2000">
              <a:latin typeface="Arial" panose="020B0604020202020204" pitchFamily="34" charset="0"/>
            </a:endParaRPr>
          </a:p>
        </p:txBody>
      </p:sp>
    </p:spTree>
    <p:extLst>
      <p:ext uri="{BB962C8B-B14F-4D97-AF65-F5344CB8AC3E}">
        <p14:creationId xmlns:p14="http://schemas.microsoft.com/office/powerpoint/2010/main" val="3282019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1" i="0">
                <a:solidFill>
                  <a:schemeClr val="tx1"/>
                </a:solidFill>
                <a:latin typeface="Arial"/>
                <a:cs typeface="Arial"/>
              </a:defRPr>
            </a:lvl1pPr>
          </a:lstStyle>
          <a:p>
            <a:endParaRPr/>
          </a:p>
        </p:txBody>
      </p:sp>
      <p:sp>
        <p:nvSpPr>
          <p:cNvPr id="3" name="Holder 3"/>
          <p:cNvSpPr>
            <a:spLocks noGrp="1"/>
          </p:cNvSpPr>
          <p:nvPr>
            <p:ph sz="half" idx="2"/>
          </p:nvPr>
        </p:nvSpPr>
        <p:spPr>
          <a:xfrm>
            <a:off x="685800" y="1777063"/>
            <a:ext cx="596646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063740" y="1777063"/>
            <a:ext cx="596646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1">
                <a:solidFill>
                  <a:srgbClr val="212121"/>
                </a:solidFill>
                <a:latin typeface="Arial"/>
                <a:cs typeface="Arial"/>
              </a:defRPr>
            </a:lvl1pPr>
          </a:lstStyle>
          <a:p>
            <a:pPr marL="12697">
              <a:spcBef>
                <a:spcPts val="25"/>
              </a:spcBef>
            </a:pPr>
            <a:r>
              <a:rPr lang="en-US"/>
              <a:t>Copyright</a:t>
            </a:r>
            <a:r>
              <a:rPr lang="en-US" spc="-20"/>
              <a:t> </a:t>
            </a:r>
            <a:r>
              <a:rPr lang="en-US"/>
              <a:t>©</a:t>
            </a:r>
            <a:r>
              <a:rPr lang="en-US" spc="-30"/>
              <a:t> </a:t>
            </a:r>
            <a:r>
              <a:rPr lang="en-US"/>
              <a:t>(2020)</a:t>
            </a:r>
            <a:r>
              <a:rPr lang="en-US" spc="-45"/>
              <a:t> </a:t>
            </a:r>
            <a:r>
              <a:rPr lang="en-US"/>
              <a:t>IMI</a:t>
            </a:r>
            <a:r>
              <a:rPr lang="en-US" spc="-40"/>
              <a:t> </a:t>
            </a:r>
            <a:r>
              <a:rPr lang="en-US"/>
              <a:t>Hydronic</a:t>
            </a:r>
            <a:r>
              <a:rPr lang="en-US" spc="-30"/>
              <a:t> </a:t>
            </a:r>
            <a:r>
              <a:rPr lang="en-US"/>
              <a:t>Engineering. All</a:t>
            </a:r>
            <a:r>
              <a:rPr lang="en-US" spc="5"/>
              <a:t> </a:t>
            </a:r>
            <a:r>
              <a:rPr lang="en-US"/>
              <a:t>rights</a:t>
            </a:r>
            <a:r>
              <a:rPr lang="en-US" spc="-30"/>
              <a:t> </a:t>
            </a:r>
            <a:r>
              <a:rPr lang="en-US" spc="-10"/>
              <a:t>reserved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7" name="Holder 7"/>
          <p:cNvSpPr>
            <a:spLocks noGrp="1"/>
          </p:cNvSpPr>
          <p:nvPr>
            <p:ph type="sldNum" sz="quarter" idx="7"/>
          </p:nvPr>
        </p:nvSpPr>
        <p:spPr/>
        <p:txBody>
          <a:bodyPr lIns="0" tIns="0" rIns="0" bIns="0"/>
          <a:lstStyle>
            <a:lvl1pPr>
              <a:defRPr sz="1200" b="0" i="0">
                <a:solidFill>
                  <a:srgbClr val="404040"/>
                </a:solidFill>
                <a:latin typeface="Arial"/>
                <a:cs typeface="Arial"/>
              </a:defRPr>
            </a:lvl1pPr>
          </a:lstStyle>
          <a:p>
            <a:pPr marL="38092">
              <a:lnSpc>
                <a:spcPts val="1425"/>
              </a:lnSpc>
            </a:pPr>
            <a:fld id="{81D60167-4931-47E6-BA6A-407CBD079E47}" type="slidenum">
              <a:rPr lang="fr-FR" spc="-25" smtClean="0"/>
              <a:pPr marL="38092">
                <a:lnSpc>
                  <a:spcPts val="1425"/>
                </a:lnSpc>
              </a:pPr>
              <a:t>‹N°›</a:t>
            </a:fld>
            <a:endParaRPr lang="fr-FR" spc="-25"/>
          </a:p>
        </p:txBody>
      </p:sp>
    </p:spTree>
    <p:extLst>
      <p:ext uri="{BB962C8B-B14F-4D97-AF65-F5344CB8AC3E}">
        <p14:creationId xmlns:p14="http://schemas.microsoft.com/office/powerpoint/2010/main" val="3726331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option 2 - Ec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975238"/>
            <a:ext cx="11658600" cy="1525659"/>
          </a:xfrm>
        </p:spPr>
        <p:txBody>
          <a:bodyPr lIns="0"/>
          <a:lstStyle>
            <a:lvl1pPr algn="l">
              <a:defRPr sz="4200">
                <a:solidFill>
                  <a:schemeClr val="accent5"/>
                </a:solidFill>
              </a:defRPr>
            </a:lvl1pPr>
          </a:lstStyle>
          <a:p>
            <a:r>
              <a:rPr lang="en-US"/>
              <a:t>Click to edit title</a:t>
            </a:r>
          </a:p>
        </p:txBody>
      </p:sp>
      <p:sp>
        <p:nvSpPr>
          <p:cNvPr id="3" name="Subtitle 2"/>
          <p:cNvSpPr>
            <a:spLocks noGrp="1"/>
          </p:cNvSpPr>
          <p:nvPr>
            <p:ph type="subTitle" idx="1" hasCustomPrompt="1"/>
          </p:nvPr>
        </p:nvSpPr>
        <p:spPr>
          <a:xfrm>
            <a:off x="468000" y="2528330"/>
            <a:ext cx="11658600" cy="764491"/>
          </a:xfrm>
          <a:prstGeom prst="rect">
            <a:avLst/>
          </a:prstGeom>
        </p:spPr>
        <p:txBody>
          <a:bodyPr/>
          <a:lstStyle>
            <a:lvl1pPr marL="0" indent="0" algn="l">
              <a:buNone/>
              <a:defRPr sz="2400">
                <a:solidFill>
                  <a:schemeClr val="tx1">
                    <a:lumMod val="50000"/>
                  </a:schemeClr>
                </a:solidFill>
              </a:defRPr>
            </a:lvl1pPr>
            <a:lvl2pPr marL="766432" indent="0" algn="ctr">
              <a:buNone/>
              <a:defRPr>
                <a:solidFill>
                  <a:schemeClr val="tx1">
                    <a:tint val="75000"/>
                  </a:schemeClr>
                </a:solidFill>
              </a:defRPr>
            </a:lvl2pPr>
            <a:lvl3pPr marL="1532863" indent="0" algn="ctr">
              <a:buNone/>
              <a:defRPr>
                <a:solidFill>
                  <a:schemeClr val="tx1">
                    <a:tint val="75000"/>
                  </a:schemeClr>
                </a:solidFill>
              </a:defRPr>
            </a:lvl3pPr>
            <a:lvl4pPr marL="2299295" indent="0" algn="ctr">
              <a:buNone/>
              <a:defRPr>
                <a:solidFill>
                  <a:schemeClr val="tx1">
                    <a:tint val="75000"/>
                  </a:schemeClr>
                </a:solidFill>
              </a:defRPr>
            </a:lvl4pPr>
            <a:lvl5pPr marL="3065728" indent="0" algn="ctr">
              <a:buNone/>
              <a:defRPr>
                <a:solidFill>
                  <a:schemeClr val="tx1">
                    <a:tint val="75000"/>
                  </a:schemeClr>
                </a:solidFill>
              </a:defRPr>
            </a:lvl5pPr>
            <a:lvl6pPr marL="3832161" indent="0" algn="ctr">
              <a:buNone/>
              <a:defRPr>
                <a:solidFill>
                  <a:schemeClr val="tx1">
                    <a:tint val="75000"/>
                  </a:schemeClr>
                </a:solidFill>
              </a:defRPr>
            </a:lvl6pPr>
            <a:lvl7pPr marL="4598592" indent="0" algn="ctr">
              <a:buNone/>
              <a:defRPr>
                <a:solidFill>
                  <a:schemeClr val="tx1">
                    <a:tint val="75000"/>
                  </a:schemeClr>
                </a:solidFill>
              </a:defRPr>
            </a:lvl7pPr>
            <a:lvl8pPr marL="5365024" indent="0" algn="ctr">
              <a:buNone/>
              <a:defRPr>
                <a:solidFill>
                  <a:schemeClr val="tx1">
                    <a:tint val="75000"/>
                  </a:schemeClr>
                </a:solidFill>
              </a:defRPr>
            </a:lvl8pPr>
            <a:lvl9pPr marL="6131457" indent="0" algn="ctr">
              <a:buNone/>
              <a:defRPr>
                <a:solidFill>
                  <a:schemeClr val="tx1">
                    <a:tint val="75000"/>
                  </a:schemeClr>
                </a:solidFill>
              </a:defRPr>
            </a:lvl9pPr>
          </a:lstStyle>
          <a:p>
            <a:r>
              <a:rPr lang="en-US"/>
              <a:t>Click to edit subtitle</a:t>
            </a:r>
          </a:p>
        </p:txBody>
      </p:sp>
      <p:sp>
        <p:nvSpPr>
          <p:cNvPr id="14" name="TextBox 13">
            <a:extLst>
              <a:ext uri="{FF2B5EF4-FFF2-40B4-BE49-F238E27FC236}">
                <a16:creationId xmlns:a16="http://schemas.microsoft.com/office/drawing/2014/main" id="{65FB6D97-21EB-164F-8EFF-2FE4D4C0F372}"/>
              </a:ext>
            </a:extLst>
          </p:cNvPr>
          <p:cNvSpPr txBox="1"/>
          <p:nvPr userDrawn="1"/>
        </p:nvSpPr>
        <p:spPr>
          <a:xfrm>
            <a:off x="468000" y="291637"/>
            <a:ext cx="2794035" cy="184666"/>
          </a:xfrm>
          <a:prstGeom prst="rect">
            <a:avLst/>
          </a:prstGeom>
          <a:noFill/>
        </p:spPr>
        <p:txBody>
          <a:bodyPr wrap="none" lIns="0" tIns="0" rIns="0" bIns="0" rtlCol="0">
            <a:spAutoFit/>
          </a:bodyPr>
          <a:lstStyle/>
          <a:p>
            <a:pPr marL="0" marR="0" lvl="0" indent="0" algn="l" defTabSz="766432" rtl="0" eaLnBrk="1" fontAlgn="auto" latinLnBrk="0" hangingPunct="1">
              <a:lnSpc>
                <a:spcPct val="100000"/>
              </a:lnSpc>
              <a:spcBef>
                <a:spcPts val="0"/>
              </a:spcBef>
              <a:spcAft>
                <a:spcPts val="0"/>
              </a:spcAft>
              <a:buClrTx/>
              <a:buSzTx/>
              <a:buFontTx/>
              <a:buNone/>
              <a:tabLst/>
              <a:defRPr/>
            </a:pPr>
            <a:r>
              <a:rPr lang="en-US" sz="1200" b="1">
                <a:solidFill>
                  <a:schemeClr val="tx1">
                    <a:lumMod val="50000"/>
                  </a:schemeClr>
                </a:solidFill>
              </a:rPr>
              <a:t>IMI </a:t>
            </a:r>
            <a:r>
              <a:rPr lang="en-US" sz="1200" b="1">
                <a:solidFill>
                  <a:schemeClr val="tx1"/>
                </a:solidFill>
              </a:rPr>
              <a:t>Hydronic</a:t>
            </a:r>
            <a:r>
              <a:rPr lang="en-US" sz="1200" b="1">
                <a:solidFill>
                  <a:schemeClr val="tx1">
                    <a:lumMod val="50000"/>
                  </a:schemeClr>
                </a:solidFill>
              </a:rPr>
              <a:t> Engineering Confidential</a:t>
            </a:r>
          </a:p>
        </p:txBody>
      </p:sp>
      <p:pic>
        <p:nvPicPr>
          <p:cNvPr id="11" name="Picture 10" descr="A picture containing drawing&#10;&#10;Description automatically generated">
            <a:extLst>
              <a:ext uri="{FF2B5EF4-FFF2-40B4-BE49-F238E27FC236}">
                <a16:creationId xmlns:a16="http://schemas.microsoft.com/office/drawing/2014/main" id="{D2EE514E-E4B4-4448-B46D-EE2FF4FB95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0800" y="75600"/>
            <a:ext cx="3200648" cy="1080000"/>
          </a:xfrm>
          <a:prstGeom prst="rect">
            <a:avLst/>
          </a:prstGeom>
        </p:spPr>
      </p:pic>
      <p:pic>
        <p:nvPicPr>
          <p:cNvPr id="9" name="Picture 8" descr="A close up of a sign&#10;&#10;Description automatically generated">
            <a:extLst>
              <a:ext uri="{FF2B5EF4-FFF2-40B4-BE49-F238E27FC236}">
                <a16:creationId xmlns:a16="http://schemas.microsoft.com/office/drawing/2014/main" id="{7AF4DDD8-A706-CE4C-B59F-BC94679A58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540" y="6825600"/>
            <a:ext cx="1779926" cy="720000"/>
          </a:xfrm>
          <a:prstGeom prst="rect">
            <a:avLst/>
          </a:prstGeom>
        </p:spPr>
      </p:pic>
      <p:pic>
        <p:nvPicPr>
          <p:cNvPr id="10" name="Picture 9">
            <a:extLst>
              <a:ext uri="{FF2B5EF4-FFF2-40B4-BE49-F238E27FC236}">
                <a16:creationId xmlns:a16="http://schemas.microsoft.com/office/drawing/2014/main" id="{349148AD-5ACF-43E8-8007-3F6DB393092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252253" y="5477815"/>
            <a:ext cx="2803867" cy="2801498"/>
          </a:xfrm>
          <a:prstGeom prst="rect">
            <a:avLst/>
          </a:prstGeom>
        </p:spPr>
      </p:pic>
    </p:spTree>
    <p:extLst>
      <p:ext uri="{BB962C8B-B14F-4D97-AF65-F5344CB8AC3E}">
        <p14:creationId xmlns:p14="http://schemas.microsoft.com/office/powerpoint/2010/main" val="1647370036"/>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329940" y="5979582"/>
            <a:ext cx="1717981" cy="1495281"/>
          </a:xfrm>
          <a:prstGeom prst="rect">
            <a:avLst/>
          </a:prstGeom>
          <a:noFill/>
        </p:spPr>
        <p:txBody>
          <a:bodyPr wrap="square" rtlCol="0">
            <a:spAutoFit/>
          </a:bodyPr>
          <a:lstStyle/>
          <a:p>
            <a:pPr>
              <a:lnSpc>
                <a:spcPts val="1913"/>
              </a:lnSpc>
            </a:pPr>
            <a:r>
              <a:rPr lang="en-US" sz="2250" b="1" i="0" kern="1200" baseline="0">
                <a:solidFill>
                  <a:schemeClr val="bg1"/>
                </a:solidFill>
                <a:latin typeface="Arial" panose="020B0604020202020204" pitchFamily="34" charset="0"/>
                <a:ea typeface="+mn-ea"/>
                <a:cs typeface="Arial" panose="020B0604020202020204" pitchFamily="34" charset="0"/>
              </a:rPr>
              <a:t>Climate</a:t>
            </a:r>
            <a:br>
              <a:rPr lang="en-US" sz="2250" b="1" i="0" kern="1200" baseline="0">
                <a:solidFill>
                  <a:schemeClr val="bg1"/>
                </a:solidFill>
                <a:latin typeface="Arial" panose="020B0604020202020204" pitchFamily="34" charset="0"/>
                <a:ea typeface="+mn-ea"/>
                <a:cs typeface="Arial" panose="020B0604020202020204" pitchFamily="34" charset="0"/>
              </a:rPr>
            </a:br>
            <a:r>
              <a:rPr lang="en-US" sz="2250" b="1" i="0" kern="1200" baseline="0">
                <a:solidFill>
                  <a:schemeClr val="bg1"/>
                </a:solidFill>
                <a:latin typeface="Arial" panose="020B0604020202020204" pitchFamily="34" charset="0"/>
                <a:ea typeface="+mn-ea"/>
                <a:cs typeface="Arial" panose="020B0604020202020204" pitchFamily="34" charset="0"/>
              </a:rPr>
              <a:t>Control</a:t>
            </a:r>
          </a:p>
          <a:p>
            <a:endParaRPr lang="en-US" sz="900">
              <a:solidFill>
                <a:schemeClr val="bg1"/>
              </a:solidFill>
              <a:latin typeface="+mn-lt"/>
            </a:endParaRPr>
          </a:p>
          <a:p>
            <a:r>
              <a:rPr lang="en-US" sz="1000" b="0" i="0" kern="1200" baseline="0">
                <a:solidFill>
                  <a:schemeClr val="bg1"/>
                </a:solidFill>
                <a:latin typeface="+mn-lt"/>
                <a:ea typeface="+mn-ea"/>
                <a:cs typeface="Arial"/>
              </a:rPr>
              <a:t>Our product brands</a:t>
            </a:r>
            <a:r>
              <a:rPr lang="pl-PL" sz="1000" b="0" i="0" kern="1200" baseline="0">
                <a:solidFill>
                  <a:schemeClr val="bg1"/>
                </a:solidFill>
                <a:latin typeface="+mn-lt"/>
                <a:ea typeface="+mn-ea"/>
                <a:cs typeface="Arial"/>
              </a:rPr>
              <a:t>:</a:t>
            </a:r>
            <a:endParaRPr lang="en-US" sz="1000" b="0" i="0" kern="1200" baseline="0">
              <a:solidFill>
                <a:schemeClr val="bg1"/>
              </a:solidFill>
              <a:latin typeface="+mn-lt"/>
              <a:ea typeface="+mn-ea"/>
              <a:cs typeface="Arial"/>
            </a:endParaRPr>
          </a:p>
          <a:p>
            <a:r>
              <a:rPr lang="da-DK" sz="1350" b="0" i="0" kern="1200" baseline="0">
                <a:solidFill>
                  <a:schemeClr val="bg1"/>
                </a:solidFill>
                <a:latin typeface="+mn-lt"/>
                <a:ea typeface="+mn-ea"/>
                <a:cs typeface="Arial"/>
              </a:rPr>
              <a:t>IMI Pneumatex</a:t>
            </a:r>
          </a:p>
          <a:p>
            <a:r>
              <a:rPr lang="da-DK" sz="1350" b="0" i="0" kern="1200" baseline="0">
                <a:solidFill>
                  <a:schemeClr val="bg1"/>
                </a:solidFill>
                <a:latin typeface="+mn-lt"/>
                <a:ea typeface="+mn-ea"/>
                <a:cs typeface="Arial"/>
              </a:rPr>
              <a:t>IMI TA</a:t>
            </a:r>
          </a:p>
          <a:p>
            <a:r>
              <a:rPr lang="da-DK" sz="1350" b="0" i="0" kern="1200" baseline="0">
                <a:solidFill>
                  <a:schemeClr val="bg1"/>
                </a:solidFill>
                <a:latin typeface="+mn-lt"/>
                <a:ea typeface="+mn-ea"/>
                <a:cs typeface="Arial"/>
              </a:rPr>
              <a:t>IMI </a:t>
            </a:r>
            <a:r>
              <a:rPr lang="da-DK" sz="1350" b="0" i="0" kern="1200" baseline="0" err="1">
                <a:solidFill>
                  <a:schemeClr val="bg1"/>
                </a:solidFill>
                <a:latin typeface="+mn-lt"/>
                <a:ea typeface="+mn-ea"/>
                <a:cs typeface="Arial"/>
              </a:rPr>
              <a:t>Heimeier</a:t>
            </a:r>
            <a:endParaRPr lang="da-DK" sz="1350" b="0" i="0" kern="1200" baseline="0">
              <a:solidFill>
                <a:schemeClr val="bg1"/>
              </a:solidFill>
              <a:latin typeface="+mn-lt"/>
              <a:ea typeface="+mn-ea"/>
              <a:cs typeface="Arial"/>
            </a:endParaRP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5" name="Titel 1">
            <a:extLst>
              <a:ext uri="{FF2B5EF4-FFF2-40B4-BE49-F238E27FC236}">
                <a16:creationId xmlns:a16="http://schemas.microsoft.com/office/drawing/2014/main" id="{88EBBEE4-B0C7-A02B-E600-8602AF780271}"/>
              </a:ext>
            </a:extLst>
          </p:cNvPr>
          <p:cNvSpPr txBox="1">
            <a:spLocks/>
          </p:cNvSpPr>
          <p:nvPr userDrawn="1"/>
        </p:nvSpPr>
        <p:spPr>
          <a:xfrm>
            <a:off x="424000" y="2673028"/>
            <a:ext cx="6927776" cy="1189360"/>
          </a:xfrm>
          <a:prstGeom prst="rect">
            <a:avLst/>
          </a:prstGeom>
        </p:spPr>
        <p:txBody>
          <a:bodyPr vert="horz" lIns="0" tIns="0" rIns="0" bIns="0" rtlCol="0" anchor="b">
            <a:normAutofit/>
          </a:bodyPr>
          <a:lstStyle>
            <a:lvl1pPr marL="0" algn="l" defTabSz="766432" rtl="0" eaLnBrk="1" latinLnBrk="0" hangingPunct="1">
              <a:lnSpc>
                <a:spcPts val="4052"/>
              </a:lnSpc>
              <a:spcBef>
                <a:spcPts val="0"/>
              </a:spcBef>
              <a:buNone/>
              <a:defRPr sz="4500" b="0" i="0" kern="1200" baseline="0">
                <a:solidFill>
                  <a:schemeClr val="bg1"/>
                </a:solidFill>
                <a:latin typeface="+mj-lt"/>
                <a:ea typeface="+mj-ea"/>
                <a:cs typeface="Arial" panose="020B0604020202020204" pitchFamily="34" charset="0"/>
              </a:defRPr>
            </a:lvl1pPr>
          </a:lstStyle>
          <a:p>
            <a:r>
              <a:rPr lang="en-GB"/>
              <a:t>Presentation heading</a:t>
            </a:r>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748425612"/>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slide">
    <p:bg>
      <p:bgPr>
        <a:solidFill>
          <a:srgbClr val="441F54"/>
        </a:solidFill>
        <a:effectLst/>
      </p:bgPr>
    </p:bg>
    <p:spTree>
      <p:nvGrpSpPr>
        <p:cNvPr id="1" name=""/>
        <p:cNvGrpSpPr/>
        <p:nvPr/>
      </p:nvGrpSpPr>
      <p:grpSpPr>
        <a:xfrm>
          <a:off x="0" y="0"/>
          <a:ext cx="0" cy="0"/>
          <a:chOff x="0" y="0"/>
          <a:chExt cx="0" cy="0"/>
        </a:xfrm>
      </p:grpSpPr>
      <p:sp>
        <p:nvSpPr>
          <p:cNvPr id="24" name="Text Placeholder 22">
            <a:extLst>
              <a:ext uri="{FF2B5EF4-FFF2-40B4-BE49-F238E27FC236}">
                <a16:creationId xmlns:a16="http://schemas.microsoft.com/office/drawing/2014/main" id="{899DCDC7-23FF-3FFA-9782-F922051154A8}"/>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25" name="Text Placeholder 22">
            <a:extLst>
              <a:ext uri="{FF2B5EF4-FFF2-40B4-BE49-F238E27FC236}">
                <a16:creationId xmlns:a16="http://schemas.microsoft.com/office/drawing/2014/main" id="{9E08D5D3-F3FC-8222-3C21-34A70A6D5F47}"/>
              </a:ext>
            </a:extLst>
          </p:cNvPr>
          <p:cNvSpPr>
            <a:spLocks noGrp="1"/>
          </p:cNvSpPr>
          <p:nvPr>
            <p:ph type="body" sz="quarter" idx="11" hasCustomPrompt="1"/>
          </p:nvPr>
        </p:nvSpPr>
        <p:spPr>
          <a:xfrm>
            <a:off x="421947" y="6821424"/>
            <a:ext cx="3299662"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br>
              <a:rPr lang="en-GB"/>
            </a:br>
            <a:r>
              <a:rPr lang="en-GB"/>
              <a:t>Date </a:t>
            </a:r>
          </a:p>
        </p:txBody>
      </p:sp>
      <p:pic>
        <p:nvPicPr>
          <p:cNvPr id="5" name="Grafik 4">
            <a:extLst>
              <a:ext uri="{FF2B5EF4-FFF2-40B4-BE49-F238E27FC236}">
                <a16:creationId xmlns:a16="http://schemas.microsoft.com/office/drawing/2014/main" id="{31B9C2DE-E415-CB3E-3E51-51FF1FF821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3" name="Titel 1">
            <a:extLst>
              <a:ext uri="{FF2B5EF4-FFF2-40B4-BE49-F238E27FC236}">
                <a16:creationId xmlns:a16="http://schemas.microsoft.com/office/drawing/2014/main" id="{B9B7C86A-3798-4E00-8C8D-79CAB108296E}"/>
              </a:ext>
            </a:extLst>
          </p:cNvPr>
          <p:cNvSpPr>
            <a:spLocks noGrp="1"/>
          </p:cNvSpPr>
          <p:nvPr>
            <p:ph type="ctrTitle" hasCustomPrompt="1"/>
          </p:nvPr>
        </p:nvSpPr>
        <p:spPr>
          <a:xfrm>
            <a:off x="424000" y="2935224"/>
            <a:ext cx="6927776" cy="1854000"/>
          </a:xfrm>
        </p:spPr>
        <p:txBody>
          <a:bodyPr lIns="0" tIns="0" rIns="0" bIns="0" anchor="ctr">
            <a:normAutofit/>
          </a:bodyPr>
          <a:lstStyle>
            <a:lvl1pPr algn="l">
              <a:defRPr sz="4500">
                <a:solidFill>
                  <a:schemeClr val="bg1"/>
                </a:solidFill>
              </a:defRPr>
            </a:lvl1pPr>
          </a:lstStyle>
          <a:p>
            <a:r>
              <a:rPr lang="de-DE" err="1"/>
              <a:t>Presentation</a:t>
            </a:r>
            <a:r>
              <a:rPr lang="de-DE"/>
              <a:t> Title</a:t>
            </a:r>
            <a:br>
              <a:rPr lang="de-DE"/>
            </a:br>
            <a:r>
              <a:rPr lang="de-DE" err="1"/>
              <a:t>if</a:t>
            </a:r>
            <a:r>
              <a:rPr lang="de-DE"/>
              <a:t> </a:t>
            </a:r>
            <a:r>
              <a:rPr lang="de-DE" err="1"/>
              <a:t>needed</a:t>
            </a:r>
            <a:r>
              <a:rPr lang="de-DE"/>
              <a:t> </a:t>
            </a:r>
            <a:r>
              <a:rPr lang="de-DE" err="1"/>
              <a:t>over</a:t>
            </a:r>
            <a:r>
              <a:rPr lang="de-DE"/>
              <a:t> 2 </a:t>
            </a:r>
            <a:r>
              <a:rPr lang="de-DE" err="1"/>
              <a:t>lines</a:t>
            </a:r>
            <a:br>
              <a:rPr lang="de-DE"/>
            </a:br>
            <a:r>
              <a:rPr lang="de-DE" err="1"/>
              <a:t>or</a:t>
            </a:r>
            <a:r>
              <a:rPr lang="de-DE"/>
              <a:t> maximum 3 </a:t>
            </a:r>
            <a:r>
              <a:rPr lang="de-DE" err="1"/>
              <a:t>lines</a:t>
            </a:r>
            <a:endParaRPr lang="de-DE"/>
          </a:p>
        </p:txBody>
      </p:sp>
      <p:grpSp>
        <p:nvGrpSpPr>
          <p:cNvPr id="4" name="object 5">
            <a:extLst>
              <a:ext uri="{FF2B5EF4-FFF2-40B4-BE49-F238E27FC236}">
                <a16:creationId xmlns:a16="http://schemas.microsoft.com/office/drawing/2014/main" id="{D4D7B333-FE22-1FEE-D7CC-3030977C7420}"/>
              </a:ext>
            </a:extLst>
          </p:cNvPr>
          <p:cNvGrpSpPr/>
          <p:nvPr userDrawn="1"/>
        </p:nvGrpSpPr>
        <p:grpSpPr>
          <a:xfrm>
            <a:off x="2863302" y="6345"/>
            <a:ext cx="10852698" cy="7720018"/>
            <a:chOff x="2544446" y="6345"/>
            <a:chExt cx="9641205" cy="6858228"/>
          </a:xfrm>
        </p:grpSpPr>
        <p:sp>
          <p:nvSpPr>
            <p:cNvPr id="6" name="object 6">
              <a:extLst>
                <a:ext uri="{FF2B5EF4-FFF2-40B4-BE49-F238E27FC236}">
                  <a16:creationId xmlns:a16="http://schemas.microsoft.com/office/drawing/2014/main" id="{35552E90-DAB8-AE45-A76D-1056DAB91C65}"/>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7" name="object 7">
              <a:extLst>
                <a:ext uri="{FF2B5EF4-FFF2-40B4-BE49-F238E27FC236}">
                  <a16:creationId xmlns:a16="http://schemas.microsoft.com/office/drawing/2014/main" id="{2072E94A-85D6-D6F4-DECC-8AED9E08D1E2}"/>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8">
              <a:extLst>
                <a:ext uri="{FF2B5EF4-FFF2-40B4-BE49-F238E27FC236}">
                  <a16:creationId xmlns:a16="http://schemas.microsoft.com/office/drawing/2014/main" id="{312512B8-BCC6-2625-91A9-99646A941359}"/>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9">
              <a:extLst>
                <a:ext uri="{FF2B5EF4-FFF2-40B4-BE49-F238E27FC236}">
                  <a16:creationId xmlns:a16="http://schemas.microsoft.com/office/drawing/2014/main" id="{89752099-88F8-FAB0-CAC8-2C959A4152EF}"/>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362361827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421894" y="5769881"/>
            <a:ext cx="1717981" cy="1495281"/>
          </a:xfrm>
          <a:prstGeom prst="rect">
            <a:avLst/>
          </a:prstGeom>
          <a:noFill/>
        </p:spPr>
        <p:txBody>
          <a:bodyPr wrap="square" rtlCol="0">
            <a:spAutoFit/>
          </a:bodyPr>
          <a:lstStyle/>
          <a:p>
            <a:pPr>
              <a:lnSpc>
                <a:spcPts val="1913"/>
              </a:lnSpc>
            </a:pPr>
            <a:r>
              <a:rPr lang="en-US" sz="2250" b="1" i="0" kern="1200" baseline="0">
                <a:solidFill>
                  <a:schemeClr val="bg1"/>
                </a:solidFill>
                <a:latin typeface="Arial" panose="020B0604020202020204" pitchFamily="34" charset="0"/>
                <a:ea typeface="+mn-ea"/>
                <a:cs typeface="Arial" panose="020B0604020202020204" pitchFamily="34" charset="0"/>
              </a:rPr>
              <a:t>Climate</a:t>
            </a:r>
            <a:br>
              <a:rPr lang="en-US" sz="2250" b="1" i="0" kern="1200" baseline="0">
                <a:solidFill>
                  <a:schemeClr val="bg1"/>
                </a:solidFill>
                <a:latin typeface="Arial" panose="020B0604020202020204" pitchFamily="34" charset="0"/>
                <a:ea typeface="+mn-ea"/>
                <a:cs typeface="Arial" panose="020B0604020202020204" pitchFamily="34" charset="0"/>
              </a:rPr>
            </a:br>
            <a:r>
              <a:rPr lang="en-US" sz="2250" b="1" i="0" kern="1200" baseline="0">
                <a:solidFill>
                  <a:schemeClr val="bg1"/>
                </a:solidFill>
                <a:latin typeface="Arial" panose="020B0604020202020204" pitchFamily="34" charset="0"/>
                <a:ea typeface="+mn-ea"/>
                <a:cs typeface="Arial" panose="020B0604020202020204" pitchFamily="34" charset="0"/>
              </a:rPr>
              <a:t>Control</a:t>
            </a:r>
          </a:p>
          <a:p>
            <a:endParaRPr lang="en-US" sz="900">
              <a:solidFill>
                <a:schemeClr val="bg1"/>
              </a:solidFill>
              <a:latin typeface="+mn-lt"/>
            </a:endParaRPr>
          </a:p>
          <a:p>
            <a:endParaRPr lang="en-US" sz="1000" b="0" i="0" kern="1200" baseline="0">
              <a:solidFill>
                <a:schemeClr val="bg1"/>
              </a:solidFill>
              <a:latin typeface="+mn-lt"/>
              <a:ea typeface="+mn-ea"/>
              <a:cs typeface="Arial"/>
            </a:endParaRPr>
          </a:p>
          <a:p>
            <a:r>
              <a:rPr lang="da-DK" sz="1350" b="0" i="0" kern="1200" baseline="0">
                <a:solidFill>
                  <a:schemeClr val="bg1"/>
                </a:solidFill>
                <a:latin typeface="+mn-lt"/>
                <a:ea typeface="+mn-ea"/>
                <a:cs typeface="Arial"/>
              </a:rPr>
              <a:t>IMI Pneumatex</a:t>
            </a:r>
          </a:p>
          <a:p>
            <a:r>
              <a:rPr lang="da-DK" sz="1350" b="0" i="0" kern="1200" baseline="0">
                <a:solidFill>
                  <a:schemeClr val="bg1"/>
                </a:solidFill>
                <a:latin typeface="+mn-lt"/>
                <a:ea typeface="+mn-ea"/>
                <a:cs typeface="Arial"/>
              </a:rPr>
              <a:t>IMI TA</a:t>
            </a:r>
          </a:p>
          <a:p>
            <a:r>
              <a:rPr lang="da-DK" sz="1350" b="0" i="0" kern="1200" baseline="0">
                <a:solidFill>
                  <a:schemeClr val="bg1"/>
                </a:solidFill>
                <a:latin typeface="+mn-lt"/>
                <a:ea typeface="+mn-ea"/>
                <a:cs typeface="Arial"/>
              </a:rPr>
              <a:t>IMI Heimeier</a:t>
            </a: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1845256661"/>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329940" y="5979582"/>
            <a:ext cx="1717981" cy="1495281"/>
          </a:xfrm>
          <a:prstGeom prst="rect">
            <a:avLst/>
          </a:prstGeom>
          <a:noFill/>
        </p:spPr>
        <p:txBody>
          <a:bodyPr wrap="square" rtlCol="0">
            <a:spAutoFit/>
          </a:bodyPr>
          <a:lstStyle/>
          <a:p>
            <a:pPr>
              <a:lnSpc>
                <a:spcPts val="1913"/>
              </a:lnSpc>
            </a:pPr>
            <a:r>
              <a:rPr lang="en-US" sz="2250" b="1" i="0" kern="1200" baseline="0">
                <a:solidFill>
                  <a:schemeClr val="bg1"/>
                </a:solidFill>
                <a:latin typeface="Arial" panose="020B0604020202020204" pitchFamily="34" charset="0"/>
                <a:ea typeface="+mn-ea"/>
                <a:cs typeface="Arial" panose="020B0604020202020204" pitchFamily="34" charset="0"/>
              </a:rPr>
              <a:t>Climate</a:t>
            </a:r>
            <a:br>
              <a:rPr lang="en-US" sz="2250" b="1" i="0" kern="1200" baseline="0">
                <a:solidFill>
                  <a:schemeClr val="bg1"/>
                </a:solidFill>
                <a:latin typeface="Arial" panose="020B0604020202020204" pitchFamily="34" charset="0"/>
                <a:ea typeface="+mn-ea"/>
                <a:cs typeface="Arial" panose="020B0604020202020204" pitchFamily="34" charset="0"/>
              </a:rPr>
            </a:br>
            <a:r>
              <a:rPr lang="en-US" sz="2250" b="1" i="0" kern="1200" baseline="0">
                <a:solidFill>
                  <a:schemeClr val="bg1"/>
                </a:solidFill>
                <a:latin typeface="Arial" panose="020B0604020202020204" pitchFamily="34" charset="0"/>
                <a:ea typeface="+mn-ea"/>
                <a:cs typeface="Arial" panose="020B0604020202020204" pitchFamily="34" charset="0"/>
              </a:rPr>
              <a:t>Control</a:t>
            </a:r>
          </a:p>
          <a:p>
            <a:endParaRPr lang="en-US" sz="900">
              <a:solidFill>
                <a:schemeClr val="bg1"/>
              </a:solidFill>
              <a:latin typeface="+mn-lt"/>
            </a:endParaRPr>
          </a:p>
          <a:p>
            <a:r>
              <a:rPr lang="en-US" sz="1000" b="0" i="0" kern="1200" baseline="0">
                <a:solidFill>
                  <a:schemeClr val="bg1"/>
                </a:solidFill>
                <a:latin typeface="+mn-lt"/>
                <a:ea typeface="+mn-ea"/>
                <a:cs typeface="Arial"/>
              </a:rPr>
              <a:t>Our product brands</a:t>
            </a:r>
            <a:r>
              <a:rPr lang="pl-PL" sz="1000" b="0" i="0" kern="1200" baseline="0">
                <a:solidFill>
                  <a:schemeClr val="bg1"/>
                </a:solidFill>
                <a:latin typeface="+mn-lt"/>
                <a:ea typeface="+mn-ea"/>
                <a:cs typeface="Arial"/>
              </a:rPr>
              <a:t>:</a:t>
            </a:r>
            <a:endParaRPr lang="en-US" sz="1000" b="0" i="0" kern="1200" baseline="0">
              <a:solidFill>
                <a:schemeClr val="bg1"/>
              </a:solidFill>
              <a:latin typeface="+mn-lt"/>
              <a:ea typeface="+mn-ea"/>
              <a:cs typeface="Arial"/>
            </a:endParaRPr>
          </a:p>
          <a:p>
            <a:r>
              <a:rPr lang="da-DK" sz="1350" b="0" i="0" kern="1200" baseline="0">
                <a:solidFill>
                  <a:schemeClr val="bg1"/>
                </a:solidFill>
                <a:latin typeface="+mn-lt"/>
                <a:ea typeface="+mn-ea"/>
                <a:cs typeface="Arial"/>
              </a:rPr>
              <a:t>IMI Pneumatex</a:t>
            </a:r>
          </a:p>
          <a:p>
            <a:r>
              <a:rPr lang="da-DK" sz="1350" b="0" i="0" kern="1200" baseline="0">
                <a:solidFill>
                  <a:schemeClr val="bg1"/>
                </a:solidFill>
                <a:latin typeface="+mn-lt"/>
                <a:ea typeface="+mn-ea"/>
                <a:cs typeface="Arial"/>
              </a:rPr>
              <a:t>IMI TA</a:t>
            </a:r>
          </a:p>
          <a:p>
            <a:r>
              <a:rPr lang="da-DK" sz="1350" b="0" i="0" kern="1200" baseline="0">
                <a:solidFill>
                  <a:schemeClr val="bg1"/>
                </a:solidFill>
                <a:latin typeface="+mn-lt"/>
                <a:ea typeface="+mn-ea"/>
                <a:cs typeface="Arial"/>
              </a:rPr>
              <a:t>IMI </a:t>
            </a:r>
            <a:r>
              <a:rPr lang="da-DK" sz="1350" b="0" i="0" kern="1200" baseline="0" err="1">
                <a:solidFill>
                  <a:schemeClr val="bg1"/>
                </a:solidFill>
                <a:latin typeface="+mn-lt"/>
                <a:ea typeface="+mn-ea"/>
                <a:cs typeface="Arial"/>
              </a:rPr>
              <a:t>Heimeier</a:t>
            </a:r>
            <a:endParaRPr lang="da-DK" sz="1350" b="0" i="0" kern="1200" baseline="0">
              <a:solidFill>
                <a:schemeClr val="bg1"/>
              </a:solidFill>
              <a:latin typeface="+mn-lt"/>
              <a:ea typeface="+mn-ea"/>
              <a:cs typeface="Arial"/>
            </a:endParaRP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5" name="Titel 1">
            <a:extLst>
              <a:ext uri="{FF2B5EF4-FFF2-40B4-BE49-F238E27FC236}">
                <a16:creationId xmlns:a16="http://schemas.microsoft.com/office/drawing/2014/main" id="{88EBBEE4-B0C7-A02B-E600-8602AF780271}"/>
              </a:ext>
            </a:extLst>
          </p:cNvPr>
          <p:cNvSpPr txBox="1">
            <a:spLocks/>
          </p:cNvSpPr>
          <p:nvPr userDrawn="1"/>
        </p:nvSpPr>
        <p:spPr>
          <a:xfrm>
            <a:off x="424000" y="2673028"/>
            <a:ext cx="6927776" cy="1189360"/>
          </a:xfrm>
          <a:prstGeom prst="rect">
            <a:avLst/>
          </a:prstGeom>
        </p:spPr>
        <p:txBody>
          <a:bodyPr vert="horz" lIns="0" tIns="0" rIns="0" bIns="0" rtlCol="0" anchor="b">
            <a:normAutofit/>
          </a:bodyPr>
          <a:lstStyle>
            <a:lvl1pPr marL="0" algn="l" defTabSz="766432" rtl="0" eaLnBrk="1" latinLnBrk="0" hangingPunct="1">
              <a:lnSpc>
                <a:spcPts val="4052"/>
              </a:lnSpc>
              <a:spcBef>
                <a:spcPts val="0"/>
              </a:spcBef>
              <a:buNone/>
              <a:defRPr sz="4500" b="0" i="0" kern="1200" baseline="0">
                <a:solidFill>
                  <a:schemeClr val="bg1"/>
                </a:solidFill>
                <a:latin typeface="+mj-lt"/>
                <a:ea typeface="+mj-ea"/>
                <a:cs typeface="Arial" panose="020B0604020202020204" pitchFamily="34" charset="0"/>
              </a:defRPr>
            </a:lvl1pPr>
          </a:lstStyle>
          <a:p>
            <a:r>
              <a:rPr lang="en-GB"/>
              <a:t>Presentation heading</a:t>
            </a:r>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1167807275"/>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vider Slide - 5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pic>
        <p:nvPicPr>
          <p:cNvPr id="9" name="Grafik 8">
            <a:extLst>
              <a:ext uri="{FF2B5EF4-FFF2-40B4-BE49-F238E27FC236}">
                <a16:creationId xmlns:a16="http://schemas.microsoft.com/office/drawing/2014/main" id="{D8CB745F-9588-3521-52A6-7DD3EE61BD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2" name="Fußzeilenplatzhalter 1">
            <a:extLst>
              <a:ext uri="{FF2B5EF4-FFF2-40B4-BE49-F238E27FC236}">
                <a16:creationId xmlns:a16="http://schemas.microsoft.com/office/drawing/2014/main" id="{2B6641D5-B593-9AB3-C26F-C9E6E157683C}"/>
              </a:ext>
            </a:extLst>
          </p:cNvPr>
          <p:cNvSpPr>
            <a:spLocks noGrp="1"/>
          </p:cNvSpPr>
          <p:nvPr>
            <p:ph type="ftr" sz="quarter" idx="10"/>
          </p:nvPr>
        </p:nvSpPr>
        <p:spPr/>
        <p:txBody>
          <a:bodyPr/>
          <a:lstStyle/>
          <a:p>
            <a:r>
              <a:rPr lang="de-DE"/>
              <a:t>Climate Control | 2024</a:t>
            </a:r>
          </a:p>
        </p:txBody>
      </p:sp>
      <p:sp>
        <p:nvSpPr>
          <p:cNvPr id="11" name="Titel 1">
            <a:extLst>
              <a:ext uri="{FF2B5EF4-FFF2-40B4-BE49-F238E27FC236}">
                <a16:creationId xmlns:a16="http://schemas.microsoft.com/office/drawing/2014/main" id="{FC6B0505-486D-30D4-5ED5-CD86994F0F9F}"/>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sp>
        <p:nvSpPr>
          <p:cNvPr id="12" name="Tekstfelt 24">
            <a:extLst>
              <a:ext uri="{FF2B5EF4-FFF2-40B4-BE49-F238E27FC236}">
                <a16:creationId xmlns:a16="http://schemas.microsoft.com/office/drawing/2014/main" id="{0E11EE07-779A-D300-E4DF-80D9F1032725}"/>
              </a:ext>
            </a:extLst>
          </p:cNvPr>
          <p:cNvSpPr txBox="1"/>
          <p:nvPr userDrawn="1"/>
        </p:nvSpPr>
        <p:spPr>
          <a:xfrm>
            <a:off x="330936" y="445897"/>
            <a:ext cx="1717981" cy="1703030"/>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en-US" sz="800" b="0" i="0" kern="1200" baseline="0">
                <a:solidFill>
                  <a:srgbClr val="441F54"/>
                </a:solidFill>
                <a:latin typeface="+mn-lt"/>
                <a:ea typeface="+mn-ea"/>
                <a:cs typeface="Arial"/>
              </a:rPr>
              <a:t>Our product brands</a:t>
            </a:r>
            <a:r>
              <a:rPr lang="pl-PL" sz="800" b="0" i="0" kern="1200" baseline="0">
                <a:solidFill>
                  <a:srgbClr val="441F54"/>
                </a:solidFill>
                <a:latin typeface="+mn-lt"/>
                <a:ea typeface="+mn-ea"/>
                <a:cs typeface="Arial"/>
              </a:rPr>
              <a:t>:</a:t>
            </a:r>
            <a:endParaRPr lang="en-US" sz="800" b="0" i="0" kern="1200" baseline="0">
              <a:solidFill>
                <a:srgbClr val="441F54"/>
              </a:solidFill>
              <a:latin typeface="+mn-lt"/>
              <a:ea typeface="+mn-ea"/>
              <a:cs typeface="Arial"/>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Flow Design</a:t>
            </a:r>
          </a:p>
          <a:p>
            <a:r>
              <a:rPr lang="da-DK" sz="1100" b="0" i="0" kern="1200" baseline="0">
                <a:solidFill>
                  <a:srgbClr val="441F54"/>
                </a:solidFill>
                <a:latin typeface="+mn-lt"/>
                <a:ea typeface="+mn-ea"/>
                <a:cs typeface="Arial"/>
              </a:rPr>
              <a:t>IMI Heimeier</a:t>
            </a:r>
          </a:p>
          <a:p>
            <a:r>
              <a:rPr lang="da-DK" sz="1100" b="0" i="0" kern="1200" baseline="0">
                <a:solidFill>
                  <a:srgbClr val="441F54"/>
                </a:solidFill>
                <a:latin typeface="+mn-lt"/>
                <a:ea typeface="+mn-ea"/>
                <a:cs typeface="Arial"/>
              </a:rPr>
              <a:t>IMI Heatmeiser</a:t>
            </a:r>
            <a:endParaRPr lang="da-DK" sz="900" b="0" i="0" kern="1200" baseline="0">
              <a:solidFill>
                <a:srgbClr val="441F54"/>
              </a:solidFill>
              <a:latin typeface="+mn-lt"/>
              <a:ea typeface="+mn-ea"/>
              <a:cs typeface="Arial"/>
            </a:endParaRPr>
          </a:p>
        </p:txBody>
      </p:sp>
      <p:grpSp>
        <p:nvGrpSpPr>
          <p:cNvPr id="10" name="object 3">
            <a:extLst>
              <a:ext uri="{FF2B5EF4-FFF2-40B4-BE49-F238E27FC236}">
                <a16:creationId xmlns:a16="http://schemas.microsoft.com/office/drawing/2014/main" id="{E80BE623-54A8-3B16-620F-F84FEC5EB12D}"/>
              </a:ext>
            </a:extLst>
          </p:cNvPr>
          <p:cNvGrpSpPr/>
          <p:nvPr userDrawn="1"/>
        </p:nvGrpSpPr>
        <p:grpSpPr>
          <a:xfrm>
            <a:off x="5982650" y="0"/>
            <a:ext cx="5957173" cy="7740671"/>
            <a:chOff x="5182444" y="-6184"/>
            <a:chExt cx="5295265" cy="6870700"/>
          </a:xfrm>
        </p:grpSpPr>
        <p:sp>
          <p:nvSpPr>
            <p:cNvPr id="13" name="object 4">
              <a:extLst>
                <a:ext uri="{FF2B5EF4-FFF2-40B4-BE49-F238E27FC236}">
                  <a16:creationId xmlns:a16="http://schemas.microsoft.com/office/drawing/2014/main" id="{2F9E67FC-A79F-4112-FC34-3216BE431465}"/>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4" name="object 5">
              <a:extLst>
                <a:ext uri="{FF2B5EF4-FFF2-40B4-BE49-F238E27FC236}">
                  <a16:creationId xmlns:a16="http://schemas.microsoft.com/office/drawing/2014/main" id="{D0BD02DF-A270-389E-27DF-85ED7AB096C6}"/>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804518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5" name="Tekstfelt 24">
            <a:extLst>
              <a:ext uri="{FF2B5EF4-FFF2-40B4-BE49-F238E27FC236}">
                <a16:creationId xmlns:a16="http://schemas.microsoft.com/office/drawing/2014/main" id="{6BC30717-FA57-7AD3-1E47-ECE6C91DBBB0}"/>
              </a:ext>
            </a:extLst>
          </p:cNvPr>
          <p:cNvSpPr txBox="1"/>
          <p:nvPr userDrawn="1"/>
        </p:nvSpPr>
        <p:spPr>
          <a:xfrm>
            <a:off x="330936" y="445897"/>
            <a:ext cx="1717981" cy="1225977"/>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a:t>
            </a:r>
            <a:r>
              <a:rPr lang="da-DK" sz="1100" b="0" i="0" kern="1200" baseline="0" err="1">
                <a:solidFill>
                  <a:srgbClr val="441F54"/>
                </a:solidFill>
                <a:latin typeface="+mn-lt"/>
                <a:ea typeface="+mn-ea"/>
                <a:cs typeface="Arial"/>
              </a:rPr>
              <a:t>Heimeier</a:t>
            </a:r>
            <a:endParaRPr lang="da-DK" sz="1100" b="0" i="0" kern="1200" baseline="0">
              <a:solidFill>
                <a:srgbClr val="441F54"/>
              </a:solidFill>
              <a:latin typeface="+mn-lt"/>
              <a:ea typeface="+mn-ea"/>
              <a:cs typeface="Arial"/>
            </a:endParaRPr>
          </a:p>
        </p:txBody>
      </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9B9A1B67-327C-C76E-0FEF-301FCCF9F224}"/>
              </a:ext>
            </a:extLst>
          </p:cNvPr>
          <p:cNvGrpSpPr/>
          <p:nvPr userDrawn="1"/>
        </p:nvGrpSpPr>
        <p:grpSpPr>
          <a:xfrm>
            <a:off x="5982650" y="9525"/>
            <a:ext cx="5957173" cy="7740671"/>
            <a:chOff x="5182444" y="-6184"/>
            <a:chExt cx="5295265" cy="6870700"/>
          </a:xfrm>
        </p:grpSpPr>
        <p:sp>
          <p:nvSpPr>
            <p:cNvPr id="9" name="object 4">
              <a:extLst>
                <a:ext uri="{FF2B5EF4-FFF2-40B4-BE49-F238E27FC236}">
                  <a16:creationId xmlns:a16="http://schemas.microsoft.com/office/drawing/2014/main" id="{0CECC6FD-D412-09C5-9A6D-D8365801F0A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FC93DEFA-FE1C-A58F-B854-7CA02EC836DF}"/>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136389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2E093727-EA38-A27E-12D8-97F100F85E69}"/>
              </a:ext>
            </a:extLst>
          </p:cNvPr>
          <p:cNvGrpSpPr/>
          <p:nvPr userDrawn="1"/>
        </p:nvGrpSpPr>
        <p:grpSpPr>
          <a:xfrm>
            <a:off x="5982650" y="0"/>
            <a:ext cx="5957173" cy="7740671"/>
            <a:chOff x="5182444" y="-6184"/>
            <a:chExt cx="5295265" cy="6870700"/>
          </a:xfrm>
        </p:grpSpPr>
        <p:sp>
          <p:nvSpPr>
            <p:cNvPr id="9" name="object 4">
              <a:extLst>
                <a:ext uri="{FF2B5EF4-FFF2-40B4-BE49-F238E27FC236}">
                  <a16:creationId xmlns:a16="http://schemas.microsoft.com/office/drawing/2014/main" id="{7509229D-A625-A71C-91D0-5CC8A4CD9379}"/>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4EF333C8-5A03-F701-2FF0-738C3A23FD54}"/>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137632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Standard option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789752"/>
            <a:ext cx="11461535" cy="860305"/>
          </a:xfrm>
        </p:spPr>
        <p:txBody>
          <a:bodyPr/>
          <a:lstStyle>
            <a:lvl1pPr>
              <a:defRPr sz="3600"/>
            </a:lvl1pPr>
          </a:lstStyle>
          <a:p>
            <a:r>
              <a:rPr lang="en-US"/>
              <a:t>Click to edit Master title style</a:t>
            </a:r>
          </a:p>
        </p:txBody>
      </p:sp>
      <p:sp>
        <p:nvSpPr>
          <p:cNvPr id="3" name="Content Placeholder 2"/>
          <p:cNvSpPr>
            <a:spLocks noGrp="1"/>
          </p:cNvSpPr>
          <p:nvPr>
            <p:ph idx="1" hasCustomPrompt="1"/>
          </p:nvPr>
        </p:nvSpPr>
        <p:spPr>
          <a:xfrm>
            <a:off x="468000" y="1754186"/>
            <a:ext cx="12344400" cy="5099042"/>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6" name="Fußzeilenplatzhalter 5">
            <a:extLst>
              <a:ext uri="{FF2B5EF4-FFF2-40B4-BE49-F238E27FC236}">
                <a16:creationId xmlns:a16="http://schemas.microsoft.com/office/drawing/2014/main" id="{C786471A-D4EE-2E29-8115-FBA2E583DCEF}"/>
              </a:ext>
            </a:extLst>
          </p:cNvPr>
          <p:cNvSpPr>
            <a:spLocks noGrp="1"/>
          </p:cNvSpPr>
          <p:nvPr>
            <p:ph type="ftr" sz="quarter" idx="10"/>
          </p:nvPr>
        </p:nvSpPr>
        <p:spPr/>
        <p:txBody>
          <a:bodyPr/>
          <a:lstStyle/>
          <a:p>
            <a:r>
              <a:rPr lang="de-DE"/>
              <a:t>Climate Control | 2024</a:t>
            </a:r>
          </a:p>
        </p:txBody>
      </p:sp>
      <p:sp>
        <p:nvSpPr>
          <p:cNvPr id="9" name="Foliennummernplatzhalter 8">
            <a:extLst>
              <a:ext uri="{FF2B5EF4-FFF2-40B4-BE49-F238E27FC236}">
                <a16:creationId xmlns:a16="http://schemas.microsoft.com/office/drawing/2014/main" id="{6888B016-7913-F6C0-C5E7-E23C79D29707}"/>
              </a:ext>
            </a:extLst>
          </p:cNvPr>
          <p:cNvSpPr>
            <a:spLocks noGrp="1"/>
          </p:cNvSpPr>
          <p:nvPr>
            <p:ph type="sldNum" sz="quarter" idx="11"/>
          </p:nvPr>
        </p:nvSpPr>
        <p:spPr/>
        <p:txBody>
          <a:bodyPr/>
          <a:lstStyle/>
          <a:p>
            <a:fld id="{76A1F07B-AEEC-9248-9951-5796B95783D0}" type="slidenum">
              <a:rPr lang="de-DE" smtClean="0"/>
              <a:pPr/>
              <a:t>‹N°›</a:t>
            </a:fld>
            <a:endParaRPr lang="de-DE"/>
          </a:p>
        </p:txBody>
      </p:sp>
      <p:pic>
        <p:nvPicPr>
          <p:cNvPr id="11" name="Grafik 10">
            <a:extLst>
              <a:ext uri="{FF2B5EF4-FFF2-40B4-BE49-F238E27FC236}">
                <a16:creationId xmlns:a16="http://schemas.microsoft.com/office/drawing/2014/main" id="{24D164AC-4304-83B6-9673-14FC454B09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Tree>
    <p:extLst>
      <p:ext uri="{BB962C8B-B14F-4D97-AF65-F5344CB8AC3E}">
        <p14:creationId xmlns:p14="http://schemas.microsoft.com/office/powerpoint/2010/main" val="22193210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8000" y="788400"/>
            <a:ext cx="11461535" cy="860305"/>
          </a:xfrm>
        </p:spPr>
        <p:txBody>
          <a:bodyPr/>
          <a:lstStyle>
            <a:lvl1pPr>
              <a:defRPr sz="3600"/>
            </a:lvl1pPr>
          </a:lstStyle>
          <a:p>
            <a:r>
              <a:rPr lang="fr-FR"/>
              <a:t>Modifiez le style du titre</a:t>
            </a:r>
            <a:endParaRPr lang="en-US"/>
          </a:p>
        </p:txBody>
      </p:sp>
      <p:sp>
        <p:nvSpPr>
          <p:cNvPr id="3" name="Content Placeholder 2"/>
          <p:cNvSpPr>
            <a:spLocks noGrp="1"/>
          </p:cNvSpPr>
          <p:nvPr>
            <p:ph idx="1" hasCustomPrompt="1"/>
          </p:nvPr>
        </p:nvSpPr>
        <p:spPr>
          <a:xfrm>
            <a:off x="468000" y="1753200"/>
            <a:ext cx="6105939" cy="5099042"/>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0" hasCustomPrompt="1"/>
          </p:nvPr>
        </p:nvSpPr>
        <p:spPr>
          <a:xfrm>
            <a:off x="6945244" y="1753200"/>
            <a:ext cx="6105939" cy="5113175"/>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5" name="Grafik 4">
            <a:extLst>
              <a:ext uri="{FF2B5EF4-FFF2-40B4-BE49-F238E27FC236}">
                <a16:creationId xmlns:a16="http://schemas.microsoft.com/office/drawing/2014/main" id="{FEDD798C-291F-3C3B-BC5C-5973402338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6" name="Fußzeilenplatzhalter 5">
            <a:extLst>
              <a:ext uri="{FF2B5EF4-FFF2-40B4-BE49-F238E27FC236}">
                <a16:creationId xmlns:a16="http://schemas.microsoft.com/office/drawing/2014/main" id="{17BC6A14-F1BB-2818-919D-21C2FE6ACF28}"/>
              </a:ext>
            </a:extLst>
          </p:cNvPr>
          <p:cNvSpPr>
            <a:spLocks noGrp="1"/>
          </p:cNvSpPr>
          <p:nvPr>
            <p:ph type="ftr" sz="quarter" idx="11"/>
          </p:nvPr>
        </p:nvSpPr>
        <p:spPr/>
        <p:txBody>
          <a:bodyPr/>
          <a:lstStyle/>
          <a:p>
            <a:r>
              <a:rPr lang="de-DE"/>
              <a:t>Climate Control | 2024</a:t>
            </a:r>
          </a:p>
        </p:txBody>
      </p:sp>
      <p:sp>
        <p:nvSpPr>
          <p:cNvPr id="10" name="Foliennummernplatzhalter 9">
            <a:extLst>
              <a:ext uri="{FF2B5EF4-FFF2-40B4-BE49-F238E27FC236}">
                <a16:creationId xmlns:a16="http://schemas.microsoft.com/office/drawing/2014/main" id="{131ECBF8-EB72-0028-E48F-2BEBCE9C74C4}"/>
              </a:ext>
            </a:extLst>
          </p:cNvPr>
          <p:cNvSpPr>
            <a:spLocks noGrp="1"/>
          </p:cNvSpPr>
          <p:nvPr>
            <p:ph type="sldNum" sz="quarter" idx="12"/>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26690467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hree content option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870735"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9273470"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2EADC166-3F42-4705-CC7C-6724E893C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946E77D5-3EBF-903B-E570-FFB254457174}"/>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7E7B0F5D-D74C-270C-D3CB-F4CDDDA7B44E}"/>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187686100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ree content option 4">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7"/>
            <a:ext cx="12770963"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63774" y="3561482"/>
            <a:ext cx="12779999"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463774" y="5268756"/>
            <a:ext cx="12770963" cy="1511999"/>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CCFC9EA4-DA82-C923-B068-5EE7D24772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C681BCA3-997E-FA2F-4EE7-292842ABDF4B}"/>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098BC444-F435-A9E1-215B-596D8F89A65B}"/>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28530597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Slide - 5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pic>
        <p:nvPicPr>
          <p:cNvPr id="9" name="Grafik 8">
            <a:extLst>
              <a:ext uri="{FF2B5EF4-FFF2-40B4-BE49-F238E27FC236}">
                <a16:creationId xmlns:a16="http://schemas.microsoft.com/office/drawing/2014/main" id="{D8CB745F-9588-3521-52A6-7DD3EE61BD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2" name="Fußzeilenplatzhalter 1">
            <a:extLst>
              <a:ext uri="{FF2B5EF4-FFF2-40B4-BE49-F238E27FC236}">
                <a16:creationId xmlns:a16="http://schemas.microsoft.com/office/drawing/2014/main" id="{2B6641D5-B593-9AB3-C26F-C9E6E157683C}"/>
              </a:ext>
            </a:extLst>
          </p:cNvPr>
          <p:cNvSpPr>
            <a:spLocks noGrp="1"/>
          </p:cNvSpPr>
          <p:nvPr>
            <p:ph type="ftr" sz="quarter" idx="10"/>
          </p:nvPr>
        </p:nvSpPr>
        <p:spPr/>
        <p:txBody>
          <a:bodyPr/>
          <a:lstStyle/>
          <a:p>
            <a:r>
              <a:rPr lang="de-DE"/>
              <a:t>Climate Control | 2024</a:t>
            </a:r>
          </a:p>
        </p:txBody>
      </p:sp>
      <p:sp>
        <p:nvSpPr>
          <p:cNvPr id="11" name="Titel 1">
            <a:extLst>
              <a:ext uri="{FF2B5EF4-FFF2-40B4-BE49-F238E27FC236}">
                <a16:creationId xmlns:a16="http://schemas.microsoft.com/office/drawing/2014/main" id="{FC6B0505-486D-30D4-5ED5-CD86994F0F9F}"/>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sp>
        <p:nvSpPr>
          <p:cNvPr id="12" name="Tekstfelt 24">
            <a:extLst>
              <a:ext uri="{FF2B5EF4-FFF2-40B4-BE49-F238E27FC236}">
                <a16:creationId xmlns:a16="http://schemas.microsoft.com/office/drawing/2014/main" id="{0E11EE07-779A-D300-E4DF-80D9F1032725}"/>
              </a:ext>
            </a:extLst>
          </p:cNvPr>
          <p:cNvSpPr txBox="1"/>
          <p:nvPr userDrawn="1"/>
        </p:nvSpPr>
        <p:spPr>
          <a:xfrm>
            <a:off x="330936" y="445897"/>
            <a:ext cx="1717981" cy="1703030"/>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en-US" sz="800" b="0" i="0" kern="1200" baseline="0">
                <a:solidFill>
                  <a:srgbClr val="441F54"/>
                </a:solidFill>
                <a:latin typeface="+mn-lt"/>
                <a:ea typeface="+mn-ea"/>
                <a:cs typeface="Arial"/>
              </a:rPr>
              <a:t>Our product brands</a:t>
            </a:r>
            <a:r>
              <a:rPr lang="pl-PL" sz="800" b="0" i="0" kern="1200" baseline="0">
                <a:solidFill>
                  <a:srgbClr val="441F54"/>
                </a:solidFill>
                <a:latin typeface="+mn-lt"/>
                <a:ea typeface="+mn-ea"/>
                <a:cs typeface="Arial"/>
              </a:rPr>
              <a:t>:</a:t>
            </a:r>
            <a:endParaRPr lang="en-US" sz="800" b="0" i="0" kern="1200" baseline="0">
              <a:solidFill>
                <a:srgbClr val="441F54"/>
              </a:solidFill>
              <a:latin typeface="+mn-lt"/>
              <a:ea typeface="+mn-ea"/>
              <a:cs typeface="Arial"/>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Flow Design</a:t>
            </a:r>
          </a:p>
          <a:p>
            <a:r>
              <a:rPr lang="da-DK" sz="1100" b="0" i="0" kern="1200" baseline="0">
                <a:solidFill>
                  <a:srgbClr val="441F54"/>
                </a:solidFill>
                <a:latin typeface="+mn-lt"/>
                <a:ea typeface="+mn-ea"/>
                <a:cs typeface="Arial"/>
              </a:rPr>
              <a:t>IMI Heimeier</a:t>
            </a:r>
          </a:p>
          <a:p>
            <a:r>
              <a:rPr lang="da-DK" sz="1100" b="0" i="0" kern="1200" baseline="0">
                <a:solidFill>
                  <a:srgbClr val="441F54"/>
                </a:solidFill>
                <a:latin typeface="+mn-lt"/>
                <a:ea typeface="+mn-ea"/>
                <a:cs typeface="Arial"/>
              </a:rPr>
              <a:t>IMI Heatmeiser</a:t>
            </a:r>
            <a:endParaRPr lang="da-DK" sz="900" b="0" i="0" kern="1200" baseline="0">
              <a:solidFill>
                <a:srgbClr val="441F54"/>
              </a:solidFill>
              <a:latin typeface="+mn-lt"/>
              <a:ea typeface="+mn-ea"/>
              <a:cs typeface="Arial"/>
            </a:endParaRPr>
          </a:p>
        </p:txBody>
      </p:sp>
      <p:grpSp>
        <p:nvGrpSpPr>
          <p:cNvPr id="10" name="object 3">
            <a:extLst>
              <a:ext uri="{FF2B5EF4-FFF2-40B4-BE49-F238E27FC236}">
                <a16:creationId xmlns:a16="http://schemas.microsoft.com/office/drawing/2014/main" id="{E80BE623-54A8-3B16-620F-F84FEC5EB12D}"/>
              </a:ext>
            </a:extLst>
          </p:cNvPr>
          <p:cNvGrpSpPr/>
          <p:nvPr userDrawn="1"/>
        </p:nvGrpSpPr>
        <p:grpSpPr>
          <a:xfrm>
            <a:off x="5982650" y="0"/>
            <a:ext cx="5957173" cy="7740671"/>
            <a:chOff x="5182444" y="-6184"/>
            <a:chExt cx="5295265" cy="6870700"/>
          </a:xfrm>
        </p:grpSpPr>
        <p:sp>
          <p:nvSpPr>
            <p:cNvPr id="13" name="object 4">
              <a:extLst>
                <a:ext uri="{FF2B5EF4-FFF2-40B4-BE49-F238E27FC236}">
                  <a16:creationId xmlns:a16="http://schemas.microsoft.com/office/drawing/2014/main" id="{2F9E67FC-A79F-4112-FC34-3216BE431465}"/>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4" name="object 5">
              <a:extLst>
                <a:ext uri="{FF2B5EF4-FFF2-40B4-BE49-F238E27FC236}">
                  <a16:creationId xmlns:a16="http://schemas.microsoft.com/office/drawing/2014/main" id="{D0BD02DF-A270-389E-27DF-85ED7AB096C6}"/>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484436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671766"/>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077EA4DA-7E71-18BE-4927-7271D98484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16E95C77-035E-D5EC-3BEF-C2E36FB5B1E7}"/>
              </a:ext>
            </a:extLst>
          </p:cNvPr>
          <p:cNvSpPr>
            <a:spLocks noGrp="1"/>
          </p:cNvSpPr>
          <p:nvPr>
            <p:ph type="ftr" sz="quarter" idx="10"/>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D66A314A-3977-2CC5-1316-A37D55A272BA}"/>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7196423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Empty option 1">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9FB014F-16FE-67B7-FDF3-12D1D9889D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4" name="Fußzeilenplatzhalter 3">
            <a:extLst>
              <a:ext uri="{FF2B5EF4-FFF2-40B4-BE49-F238E27FC236}">
                <a16:creationId xmlns:a16="http://schemas.microsoft.com/office/drawing/2014/main" id="{1B415DF3-9DCE-CB59-691D-D7D997A197FF}"/>
              </a:ext>
            </a:extLst>
          </p:cNvPr>
          <p:cNvSpPr>
            <a:spLocks noGrp="1"/>
          </p:cNvSpPr>
          <p:nvPr>
            <p:ph type="ftr" sz="quarter" idx="10"/>
          </p:nvPr>
        </p:nvSpPr>
        <p:spPr/>
        <p:txBody>
          <a:bodyPr/>
          <a:lstStyle/>
          <a:p>
            <a:r>
              <a:rPr lang="de-DE"/>
              <a:t>Climate Control | 2024</a:t>
            </a:r>
          </a:p>
        </p:txBody>
      </p:sp>
      <p:sp>
        <p:nvSpPr>
          <p:cNvPr id="7" name="Foliennummernplatzhalter 6">
            <a:extLst>
              <a:ext uri="{FF2B5EF4-FFF2-40B4-BE49-F238E27FC236}">
                <a16:creationId xmlns:a16="http://schemas.microsoft.com/office/drawing/2014/main" id="{4AF5C741-9AF3-F14B-EDF0-9304E61A81A1}"/>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15872473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rgbClr val="441F54"/>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D997189-C4E0-F74E-FB56-1C488797B7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25773" y="6535533"/>
            <a:ext cx="2025000" cy="919003"/>
          </a:xfrm>
          <a:prstGeom prst="rect">
            <a:avLst/>
          </a:prstGeom>
        </p:spPr>
      </p:pic>
      <p:sp>
        <p:nvSpPr>
          <p:cNvPr id="3" name="Titel 1">
            <a:extLst>
              <a:ext uri="{FF2B5EF4-FFF2-40B4-BE49-F238E27FC236}">
                <a16:creationId xmlns:a16="http://schemas.microsoft.com/office/drawing/2014/main" id="{B165F076-67FF-03B8-EFA5-1B53F306A587}"/>
              </a:ext>
            </a:extLst>
          </p:cNvPr>
          <p:cNvSpPr>
            <a:spLocks noGrp="1"/>
          </p:cNvSpPr>
          <p:nvPr>
            <p:ph type="title" hasCustomPrompt="1"/>
          </p:nvPr>
        </p:nvSpPr>
        <p:spPr>
          <a:xfrm>
            <a:off x="432000" y="2936181"/>
            <a:ext cx="5907600" cy="1854000"/>
          </a:xfrm>
        </p:spPr>
        <p:txBody>
          <a:bodyPr anchor="ctr" anchorCtr="0"/>
          <a:lstStyle>
            <a:lvl1pPr>
              <a:defRPr sz="4000">
                <a:solidFill>
                  <a:schemeClr val="bg1"/>
                </a:solidFill>
              </a:defRPr>
            </a:lvl1pPr>
          </a:lstStyle>
          <a:p>
            <a:r>
              <a:rPr lang="de-DE" err="1"/>
              <a:t>Thank</a:t>
            </a:r>
            <a:r>
              <a:rPr lang="de-DE"/>
              <a:t> </a:t>
            </a:r>
            <a:r>
              <a:rPr lang="de-DE" err="1"/>
              <a:t>You</a:t>
            </a:r>
            <a:r>
              <a:rPr lang="de-DE"/>
              <a:t>!</a:t>
            </a:r>
          </a:p>
        </p:txBody>
      </p:sp>
      <p:grpSp>
        <p:nvGrpSpPr>
          <p:cNvPr id="6" name="object 5">
            <a:extLst>
              <a:ext uri="{FF2B5EF4-FFF2-40B4-BE49-F238E27FC236}">
                <a16:creationId xmlns:a16="http://schemas.microsoft.com/office/drawing/2014/main" id="{48475F20-197D-D1B9-D323-AE3AEDE4B761}"/>
              </a:ext>
            </a:extLst>
          </p:cNvPr>
          <p:cNvGrpSpPr/>
          <p:nvPr userDrawn="1"/>
        </p:nvGrpSpPr>
        <p:grpSpPr>
          <a:xfrm>
            <a:off x="2863302" y="6345"/>
            <a:ext cx="10852698" cy="7720018"/>
            <a:chOff x="2544446" y="6345"/>
            <a:chExt cx="9641205" cy="6858228"/>
          </a:xfrm>
        </p:grpSpPr>
        <p:sp>
          <p:nvSpPr>
            <p:cNvPr id="7" name="object 6">
              <a:extLst>
                <a:ext uri="{FF2B5EF4-FFF2-40B4-BE49-F238E27FC236}">
                  <a16:creationId xmlns:a16="http://schemas.microsoft.com/office/drawing/2014/main" id="{6B9BEDF2-6922-585B-35D8-A1B75B3FF911}"/>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7">
              <a:extLst>
                <a:ext uri="{FF2B5EF4-FFF2-40B4-BE49-F238E27FC236}">
                  <a16:creationId xmlns:a16="http://schemas.microsoft.com/office/drawing/2014/main" id="{4A787C35-85BF-F2F2-E130-CEE6C1B1918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8">
              <a:extLst>
                <a:ext uri="{FF2B5EF4-FFF2-40B4-BE49-F238E27FC236}">
                  <a16:creationId xmlns:a16="http://schemas.microsoft.com/office/drawing/2014/main" id="{A3C57033-D52B-A0F9-7649-D6E553D4B806}"/>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10" name="object 9">
              <a:extLst>
                <a:ext uri="{FF2B5EF4-FFF2-40B4-BE49-F238E27FC236}">
                  <a16:creationId xmlns:a16="http://schemas.microsoft.com/office/drawing/2014/main" id="{051EC13F-72BE-36CB-F9CF-2119CF23D4B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pic>
        <p:nvPicPr>
          <p:cNvPr id="11" name="Grafik 10">
            <a:extLst>
              <a:ext uri="{FF2B5EF4-FFF2-40B4-BE49-F238E27FC236}">
                <a16:creationId xmlns:a16="http://schemas.microsoft.com/office/drawing/2014/main" id="{5CDF1E09-26B0-7818-118F-BB955BD2D8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790618" y="3530700"/>
            <a:ext cx="1443297" cy="671389"/>
          </a:xfrm>
          <a:prstGeom prst="rect">
            <a:avLst/>
          </a:prstGeom>
        </p:spPr>
      </p:pic>
    </p:spTree>
    <p:extLst>
      <p:ext uri="{BB962C8B-B14F-4D97-AF65-F5344CB8AC3E}">
        <p14:creationId xmlns:p14="http://schemas.microsoft.com/office/powerpoint/2010/main" val="2644237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Divider option 1">
    <p:spTree>
      <p:nvGrpSpPr>
        <p:cNvPr id="1" name=""/>
        <p:cNvGrpSpPr/>
        <p:nvPr/>
      </p:nvGrpSpPr>
      <p:grpSpPr>
        <a:xfrm>
          <a:off x="0" y="0"/>
          <a:ext cx="0" cy="0"/>
          <a:chOff x="0" y="0"/>
          <a:chExt cx="0" cy="0"/>
        </a:xfrm>
      </p:grpSpPr>
      <p:pic>
        <p:nvPicPr>
          <p:cNvPr id="14" name="Picture 13" descr="A person standing in front of a mirror posing for the camera&#10;&#10;Description automatically generated">
            <a:extLst>
              <a:ext uri="{FF2B5EF4-FFF2-40B4-BE49-F238E27FC236}">
                <a16:creationId xmlns:a16="http://schemas.microsoft.com/office/drawing/2014/main" id="{165041A6-DB41-0A43-85D4-68044EC170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3723367" cy="7726363"/>
          </a:xfrm>
          <a:prstGeom prst="rect">
            <a:avLst/>
          </a:prstGeom>
        </p:spPr>
      </p:pic>
      <p:sp>
        <p:nvSpPr>
          <p:cNvPr id="9" name="Rectangle 8">
            <a:extLst>
              <a:ext uri="{FF2B5EF4-FFF2-40B4-BE49-F238E27FC236}">
                <a16:creationId xmlns:a16="http://schemas.microsoft.com/office/drawing/2014/main" id="{3370E51D-C070-4244-B48E-82DA9E413D9A}"/>
              </a:ext>
            </a:extLst>
          </p:cNvPr>
          <p:cNvSpPr/>
          <p:nvPr userDrawn="1"/>
        </p:nvSpPr>
        <p:spPr>
          <a:xfrm>
            <a:off x="0" y="-1"/>
            <a:ext cx="6492240" cy="7726363"/>
          </a:xfrm>
          <a:prstGeom prst="rect">
            <a:avLst/>
          </a:prstGeom>
          <a:gradFill flip="none" rotWithShape="1">
            <a:gsLst>
              <a:gs pos="0">
                <a:schemeClr val="tx1">
                  <a:alpha val="55000"/>
                  <a:lumMod val="48000"/>
                </a:schemeClr>
              </a:gs>
              <a:gs pos="100000">
                <a:schemeClr val="bg1">
                  <a:alpha val="0"/>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A381619-6D7D-7540-8DC6-C7D5214AF5E7}"/>
              </a:ext>
            </a:extLst>
          </p:cNvPr>
          <p:cNvSpPr txBox="1"/>
          <p:nvPr userDrawn="1"/>
        </p:nvSpPr>
        <p:spPr>
          <a:xfrm>
            <a:off x="466344" y="291637"/>
            <a:ext cx="2794035" cy="184666"/>
          </a:xfrm>
          <a:prstGeom prst="rect">
            <a:avLst/>
          </a:prstGeom>
          <a:noFill/>
        </p:spPr>
        <p:txBody>
          <a:bodyPr wrap="none" lIns="0" tIns="0" rIns="0" bIns="0" rtlCol="0">
            <a:spAutoFit/>
          </a:bodyPr>
          <a:lstStyle/>
          <a:p>
            <a:pPr marL="0" marR="0" lvl="0" indent="0" algn="l" defTabSz="766432" rtl="0" eaLnBrk="1" fontAlgn="auto" latinLnBrk="0" hangingPunct="1">
              <a:lnSpc>
                <a:spcPct val="100000"/>
              </a:lnSpc>
              <a:spcBef>
                <a:spcPts val="0"/>
              </a:spcBef>
              <a:spcAft>
                <a:spcPts val="0"/>
              </a:spcAft>
              <a:buClrTx/>
              <a:buSzTx/>
              <a:buFontTx/>
              <a:buNone/>
              <a:tabLst/>
              <a:defRPr/>
            </a:pPr>
            <a:r>
              <a:rPr lang="en-US" sz="1200" b="1">
                <a:solidFill>
                  <a:schemeClr val="bg1"/>
                </a:solidFill>
              </a:rPr>
              <a:t>IMI Hydronic Engineering Confidential</a:t>
            </a:r>
          </a:p>
        </p:txBody>
      </p:sp>
      <p:pic>
        <p:nvPicPr>
          <p:cNvPr id="18" name="Picture 17" descr="A picture containing drawing&#10;&#10;Description automatically generated">
            <a:extLst>
              <a:ext uri="{FF2B5EF4-FFF2-40B4-BE49-F238E27FC236}">
                <a16:creationId xmlns:a16="http://schemas.microsoft.com/office/drawing/2014/main" id="{4CE909BB-330E-B24F-BE87-A217B889C7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405" y="6832556"/>
            <a:ext cx="1779926" cy="720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2F8C66EC-D806-AF46-A196-CDB8B465A0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pic>
        <p:nvPicPr>
          <p:cNvPr id="8" name="Picture 7">
            <a:extLst>
              <a:ext uri="{FF2B5EF4-FFF2-40B4-BE49-F238E27FC236}">
                <a16:creationId xmlns:a16="http://schemas.microsoft.com/office/drawing/2014/main" id="{656B8084-FC92-4699-A88B-B6A0B8AAE83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612452" y="6302060"/>
            <a:ext cx="1721476" cy="1154036"/>
          </a:xfrm>
          <a:prstGeom prst="rect">
            <a:avLst/>
          </a:prstGeom>
        </p:spPr>
      </p:pic>
      <p:sp>
        <p:nvSpPr>
          <p:cNvPr id="11" name="Title 1">
            <a:extLst>
              <a:ext uri="{FF2B5EF4-FFF2-40B4-BE49-F238E27FC236}">
                <a16:creationId xmlns:a16="http://schemas.microsoft.com/office/drawing/2014/main" id="{A4A5D31F-762A-4A4B-9893-07E7438EDC71}"/>
              </a:ext>
            </a:extLst>
          </p:cNvPr>
          <p:cNvSpPr>
            <a:spLocks noGrp="1"/>
          </p:cNvSpPr>
          <p:nvPr>
            <p:ph type="ctrTitle" hasCustomPrompt="1"/>
          </p:nvPr>
        </p:nvSpPr>
        <p:spPr>
          <a:xfrm>
            <a:off x="468000" y="975238"/>
            <a:ext cx="11658600" cy="1525659"/>
          </a:xfrm>
        </p:spPr>
        <p:txBody>
          <a:bodyPr lIns="0"/>
          <a:lstStyle>
            <a:lvl1pPr algn="l">
              <a:defRPr sz="4200">
                <a:solidFill>
                  <a:schemeClr val="accent5"/>
                </a:solidFill>
              </a:defRPr>
            </a:lvl1pPr>
          </a:lstStyle>
          <a:p>
            <a:r>
              <a:rPr lang="en-US"/>
              <a:t>Click to edit title</a:t>
            </a:r>
          </a:p>
        </p:txBody>
      </p:sp>
      <p:sp>
        <p:nvSpPr>
          <p:cNvPr id="12" name="Subtitle 2">
            <a:extLst>
              <a:ext uri="{FF2B5EF4-FFF2-40B4-BE49-F238E27FC236}">
                <a16:creationId xmlns:a16="http://schemas.microsoft.com/office/drawing/2014/main" id="{7A8A8920-31CE-4EAD-9B4C-E25FFFC1730D}"/>
              </a:ext>
            </a:extLst>
          </p:cNvPr>
          <p:cNvSpPr>
            <a:spLocks noGrp="1"/>
          </p:cNvSpPr>
          <p:nvPr>
            <p:ph type="subTitle" idx="1" hasCustomPrompt="1"/>
          </p:nvPr>
        </p:nvSpPr>
        <p:spPr>
          <a:xfrm>
            <a:off x="468000" y="2528330"/>
            <a:ext cx="11658600" cy="764491"/>
          </a:xfrm>
          <a:prstGeom prst="rect">
            <a:avLst/>
          </a:prstGeom>
        </p:spPr>
        <p:txBody>
          <a:bodyPr/>
          <a:lstStyle>
            <a:lvl1pPr marL="0" indent="0" algn="l">
              <a:buNone/>
              <a:defRPr sz="2400">
                <a:solidFill>
                  <a:schemeClr val="tx1">
                    <a:lumMod val="50000"/>
                  </a:schemeClr>
                </a:solidFill>
              </a:defRPr>
            </a:lvl1pPr>
            <a:lvl2pPr marL="766432" indent="0" algn="ctr">
              <a:buNone/>
              <a:defRPr>
                <a:solidFill>
                  <a:schemeClr val="tx1">
                    <a:tint val="75000"/>
                  </a:schemeClr>
                </a:solidFill>
              </a:defRPr>
            </a:lvl2pPr>
            <a:lvl3pPr marL="1532863" indent="0" algn="ctr">
              <a:buNone/>
              <a:defRPr>
                <a:solidFill>
                  <a:schemeClr val="tx1">
                    <a:tint val="75000"/>
                  </a:schemeClr>
                </a:solidFill>
              </a:defRPr>
            </a:lvl3pPr>
            <a:lvl4pPr marL="2299295" indent="0" algn="ctr">
              <a:buNone/>
              <a:defRPr>
                <a:solidFill>
                  <a:schemeClr val="tx1">
                    <a:tint val="75000"/>
                  </a:schemeClr>
                </a:solidFill>
              </a:defRPr>
            </a:lvl4pPr>
            <a:lvl5pPr marL="3065728" indent="0" algn="ctr">
              <a:buNone/>
              <a:defRPr>
                <a:solidFill>
                  <a:schemeClr val="tx1">
                    <a:tint val="75000"/>
                  </a:schemeClr>
                </a:solidFill>
              </a:defRPr>
            </a:lvl5pPr>
            <a:lvl6pPr marL="3832161" indent="0" algn="ctr">
              <a:buNone/>
              <a:defRPr>
                <a:solidFill>
                  <a:schemeClr val="tx1">
                    <a:tint val="75000"/>
                  </a:schemeClr>
                </a:solidFill>
              </a:defRPr>
            </a:lvl6pPr>
            <a:lvl7pPr marL="4598592" indent="0" algn="ctr">
              <a:buNone/>
              <a:defRPr>
                <a:solidFill>
                  <a:schemeClr val="tx1">
                    <a:tint val="75000"/>
                  </a:schemeClr>
                </a:solidFill>
              </a:defRPr>
            </a:lvl7pPr>
            <a:lvl8pPr marL="5365024" indent="0" algn="ctr">
              <a:buNone/>
              <a:defRPr>
                <a:solidFill>
                  <a:schemeClr val="tx1">
                    <a:tint val="75000"/>
                  </a:schemeClr>
                </a:solidFill>
              </a:defRPr>
            </a:lvl8pPr>
            <a:lvl9pPr marL="6131457" indent="0" algn="ctr">
              <a:buNone/>
              <a:defRPr>
                <a:solidFill>
                  <a:schemeClr val="tx1">
                    <a:tint val="75000"/>
                  </a:schemeClr>
                </a:solidFill>
              </a:defRPr>
            </a:lvl9pPr>
          </a:lstStyle>
          <a:p>
            <a:r>
              <a:rPr lang="en-US"/>
              <a:t>Click to edit subtitle</a:t>
            </a:r>
          </a:p>
        </p:txBody>
      </p:sp>
    </p:spTree>
    <p:extLst>
      <p:ext uri="{BB962C8B-B14F-4D97-AF65-F5344CB8AC3E}">
        <p14:creationId xmlns:p14="http://schemas.microsoft.com/office/powerpoint/2010/main" val="1491383758"/>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Titre de section">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5A8C3D3D-CF00-B246-8DC4-558C7D4C11BD}"/>
              </a:ext>
            </a:extLst>
          </p:cNvPr>
          <p:cNvPicPr>
            <a:picLocks noChangeAspect="1"/>
          </p:cNvPicPr>
          <p:nvPr userDrawn="1"/>
        </p:nvPicPr>
        <p:blipFill>
          <a:blip r:embed="rId2"/>
          <a:stretch>
            <a:fillRect/>
          </a:stretch>
        </p:blipFill>
        <p:spPr>
          <a:xfrm>
            <a:off x="0" y="161530"/>
            <a:ext cx="13716000" cy="7585275"/>
          </a:xfrm>
          <a:prstGeom prst="rect">
            <a:avLst/>
          </a:prstGeom>
        </p:spPr>
      </p:pic>
      <p:sp>
        <p:nvSpPr>
          <p:cNvPr id="14" name="Text Placeholder 2">
            <a:extLst>
              <a:ext uri="{FF2B5EF4-FFF2-40B4-BE49-F238E27FC236}">
                <a16:creationId xmlns:a16="http://schemas.microsoft.com/office/drawing/2014/main" id="{F92497BB-48FB-2946-B9B4-E91667AE9EE9}"/>
              </a:ext>
            </a:extLst>
          </p:cNvPr>
          <p:cNvSpPr>
            <a:spLocks noGrp="1"/>
          </p:cNvSpPr>
          <p:nvPr>
            <p:ph type="body" idx="1" hasCustomPrompt="1"/>
          </p:nvPr>
        </p:nvSpPr>
        <p:spPr>
          <a:xfrm>
            <a:off x="1186201" y="567472"/>
            <a:ext cx="10047855" cy="855161"/>
          </a:xfrm>
        </p:spPr>
        <p:txBody>
          <a:bodyPr/>
          <a:lstStyle>
            <a:lvl1pPr marL="0" indent="0">
              <a:buNone/>
              <a:defRPr sz="4950" b="1">
                <a:solidFill>
                  <a:srgbClr val="435966"/>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Titre présentation</a:t>
            </a:r>
          </a:p>
        </p:txBody>
      </p:sp>
      <p:sp>
        <p:nvSpPr>
          <p:cNvPr id="15" name="Text Placeholder 2">
            <a:extLst>
              <a:ext uri="{FF2B5EF4-FFF2-40B4-BE49-F238E27FC236}">
                <a16:creationId xmlns:a16="http://schemas.microsoft.com/office/drawing/2014/main" id="{F8F23354-D55E-9140-AB29-459900427BFF}"/>
              </a:ext>
            </a:extLst>
          </p:cNvPr>
          <p:cNvSpPr>
            <a:spLocks noGrp="1"/>
          </p:cNvSpPr>
          <p:nvPr>
            <p:ph type="body" idx="10" hasCustomPrompt="1"/>
          </p:nvPr>
        </p:nvSpPr>
        <p:spPr>
          <a:xfrm>
            <a:off x="1186202" y="2049507"/>
            <a:ext cx="5094856" cy="607708"/>
          </a:xfrm>
        </p:spPr>
        <p:txBody>
          <a:bodyPr>
            <a:normAutofit/>
          </a:bodyPr>
          <a:lstStyle>
            <a:lvl1pPr marL="385763" indent="-385763">
              <a:buFont typeface="+mj-lt"/>
              <a:buAutoNum type="arabicPeriod"/>
              <a:defRPr sz="2925" b="1">
                <a:solidFill>
                  <a:srgbClr val="435966"/>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Titre texte</a:t>
            </a:r>
          </a:p>
        </p:txBody>
      </p:sp>
      <p:sp>
        <p:nvSpPr>
          <p:cNvPr id="16" name="Text Placeholder 2">
            <a:extLst>
              <a:ext uri="{FF2B5EF4-FFF2-40B4-BE49-F238E27FC236}">
                <a16:creationId xmlns:a16="http://schemas.microsoft.com/office/drawing/2014/main" id="{D40E9347-72D4-B64E-AA1A-C45D867472B4}"/>
              </a:ext>
            </a:extLst>
          </p:cNvPr>
          <p:cNvSpPr>
            <a:spLocks noGrp="1"/>
          </p:cNvSpPr>
          <p:nvPr>
            <p:ph type="body" idx="11" hasCustomPrompt="1"/>
          </p:nvPr>
        </p:nvSpPr>
        <p:spPr>
          <a:xfrm>
            <a:off x="1186202" y="2676382"/>
            <a:ext cx="5094856" cy="607708"/>
          </a:xfrm>
        </p:spPr>
        <p:txBody>
          <a:bodyPr>
            <a:normAutofit/>
          </a:bodyPr>
          <a:lstStyle>
            <a:lvl1pPr marL="0" indent="0">
              <a:buFont typeface="+mj-lt"/>
              <a:buNone/>
              <a:defRPr sz="2025" b="0">
                <a:solidFill>
                  <a:schemeClr val="tx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Texte</a:t>
            </a:r>
          </a:p>
        </p:txBody>
      </p:sp>
      <p:sp>
        <p:nvSpPr>
          <p:cNvPr id="19" name="Text Placeholder 2">
            <a:extLst>
              <a:ext uri="{FF2B5EF4-FFF2-40B4-BE49-F238E27FC236}">
                <a16:creationId xmlns:a16="http://schemas.microsoft.com/office/drawing/2014/main" id="{AB61C750-1B7D-4D4A-9D7F-66219F679F16}"/>
              </a:ext>
            </a:extLst>
          </p:cNvPr>
          <p:cNvSpPr>
            <a:spLocks noGrp="1"/>
          </p:cNvSpPr>
          <p:nvPr>
            <p:ph type="body" idx="12" hasCustomPrompt="1"/>
          </p:nvPr>
        </p:nvSpPr>
        <p:spPr>
          <a:xfrm>
            <a:off x="260916" y="7342743"/>
            <a:ext cx="2852400" cy="383622"/>
          </a:xfrm>
        </p:spPr>
        <p:txBody>
          <a:bodyPr>
            <a:normAutofit/>
          </a:bodyPr>
          <a:lstStyle>
            <a:lvl1pPr marL="0" indent="0">
              <a:buFont typeface="+mj-lt"/>
              <a:buNone/>
              <a:defRPr sz="1688" b="0">
                <a:solidFill>
                  <a:schemeClr val="bg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Novembre 2019</a:t>
            </a:r>
          </a:p>
        </p:txBody>
      </p:sp>
      <p:sp>
        <p:nvSpPr>
          <p:cNvPr id="20" name="Text Placeholder 2">
            <a:extLst>
              <a:ext uri="{FF2B5EF4-FFF2-40B4-BE49-F238E27FC236}">
                <a16:creationId xmlns:a16="http://schemas.microsoft.com/office/drawing/2014/main" id="{BFB328E8-48DF-0F4C-8CA5-B8957ADAB2E6}"/>
              </a:ext>
            </a:extLst>
          </p:cNvPr>
          <p:cNvSpPr>
            <a:spLocks noGrp="1"/>
          </p:cNvSpPr>
          <p:nvPr>
            <p:ph type="body" idx="13" hasCustomPrompt="1"/>
          </p:nvPr>
        </p:nvSpPr>
        <p:spPr>
          <a:xfrm>
            <a:off x="12442374" y="7342743"/>
            <a:ext cx="751116" cy="383622"/>
          </a:xfrm>
        </p:spPr>
        <p:txBody>
          <a:bodyPr>
            <a:normAutofit/>
          </a:bodyPr>
          <a:lstStyle>
            <a:lvl1pPr marL="0" indent="0" algn="ctr">
              <a:buFont typeface="+mj-lt"/>
              <a:buNone/>
              <a:defRPr sz="1688" b="0">
                <a:solidFill>
                  <a:schemeClr val="bg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x</a:t>
            </a:r>
          </a:p>
        </p:txBody>
      </p:sp>
    </p:spTree>
    <p:extLst>
      <p:ext uri="{BB962C8B-B14F-4D97-AF65-F5344CB8AC3E}">
        <p14:creationId xmlns:p14="http://schemas.microsoft.com/office/powerpoint/2010/main" val="1173318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DA89788-9D58-4500-A7E1-A85281929F5D}" type="datetimeFigureOut">
              <a:rPr lang="fr-FR" smtClean="0"/>
              <a:t>29/01/2026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C538482-6992-4134-A56D-D4091BFB56E0}" type="slidenum">
              <a:rPr lang="fr-FR" smtClean="0"/>
              <a:t>‹N°›</a:t>
            </a:fld>
            <a:endParaRPr lang="fr-FR"/>
          </a:p>
        </p:txBody>
      </p:sp>
    </p:spTree>
    <p:extLst>
      <p:ext uri="{BB962C8B-B14F-4D97-AF65-F5344CB8AC3E}">
        <p14:creationId xmlns:p14="http://schemas.microsoft.com/office/powerpoint/2010/main" val="42461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slide">
    <p:bg>
      <p:bgPr>
        <a:solidFill>
          <a:srgbClr val="441F54"/>
        </a:solidFill>
        <a:effectLst/>
      </p:bgPr>
    </p:bg>
    <p:spTree>
      <p:nvGrpSpPr>
        <p:cNvPr id="1" name=""/>
        <p:cNvGrpSpPr/>
        <p:nvPr/>
      </p:nvGrpSpPr>
      <p:grpSpPr>
        <a:xfrm>
          <a:off x="0" y="0"/>
          <a:ext cx="0" cy="0"/>
          <a:chOff x="0" y="0"/>
          <a:chExt cx="0" cy="0"/>
        </a:xfrm>
      </p:grpSpPr>
      <p:sp>
        <p:nvSpPr>
          <p:cNvPr id="24" name="Text Placeholder 22">
            <a:extLst>
              <a:ext uri="{FF2B5EF4-FFF2-40B4-BE49-F238E27FC236}">
                <a16:creationId xmlns:a16="http://schemas.microsoft.com/office/drawing/2014/main" id="{899DCDC7-23FF-3FFA-9782-F922051154A8}"/>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25" name="Text Placeholder 22">
            <a:extLst>
              <a:ext uri="{FF2B5EF4-FFF2-40B4-BE49-F238E27FC236}">
                <a16:creationId xmlns:a16="http://schemas.microsoft.com/office/drawing/2014/main" id="{9E08D5D3-F3FC-8222-3C21-34A70A6D5F47}"/>
              </a:ext>
            </a:extLst>
          </p:cNvPr>
          <p:cNvSpPr>
            <a:spLocks noGrp="1"/>
          </p:cNvSpPr>
          <p:nvPr>
            <p:ph type="body" sz="quarter" idx="11" hasCustomPrompt="1"/>
          </p:nvPr>
        </p:nvSpPr>
        <p:spPr>
          <a:xfrm>
            <a:off x="421947" y="6821424"/>
            <a:ext cx="3299662"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br>
              <a:rPr lang="en-GB"/>
            </a:br>
            <a:r>
              <a:rPr lang="en-GB"/>
              <a:t>Date </a:t>
            </a:r>
          </a:p>
        </p:txBody>
      </p:sp>
      <p:pic>
        <p:nvPicPr>
          <p:cNvPr id="5" name="Grafik 4">
            <a:extLst>
              <a:ext uri="{FF2B5EF4-FFF2-40B4-BE49-F238E27FC236}">
                <a16:creationId xmlns:a16="http://schemas.microsoft.com/office/drawing/2014/main" id="{31B9C2DE-E415-CB3E-3E51-51FF1FF821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3" name="Titel 1">
            <a:extLst>
              <a:ext uri="{FF2B5EF4-FFF2-40B4-BE49-F238E27FC236}">
                <a16:creationId xmlns:a16="http://schemas.microsoft.com/office/drawing/2014/main" id="{B9B7C86A-3798-4E00-8C8D-79CAB108296E}"/>
              </a:ext>
            </a:extLst>
          </p:cNvPr>
          <p:cNvSpPr>
            <a:spLocks noGrp="1"/>
          </p:cNvSpPr>
          <p:nvPr>
            <p:ph type="ctrTitle" hasCustomPrompt="1"/>
          </p:nvPr>
        </p:nvSpPr>
        <p:spPr>
          <a:xfrm>
            <a:off x="424000" y="2935224"/>
            <a:ext cx="6927776" cy="1854000"/>
          </a:xfrm>
        </p:spPr>
        <p:txBody>
          <a:bodyPr lIns="0" tIns="0" rIns="0" bIns="0" anchor="ctr">
            <a:normAutofit/>
          </a:bodyPr>
          <a:lstStyle>
            <a:lvl1pPr algn="l">
              <a:defRPr sz="4500">
                <a:solidFill>
                  <a:schemeClr val="bg1"/>
                </a:solidFill>
              </a:defRPr>
            </a:lvl1pPr>
          </a:lstStyle>
          <a:p>
            <a:r>
              <a:rPr lang="de-DE" err="1"/>
              <a:t>Presentation</a:t>
            </a:r>
            <a:r>
              <a:rPr lang="de-DE"/>
              <a:t> Title</a:t>
            </a:r>
            <a:br>
              <a:rPr lang="de-DE"/>
            </a:br>
            <a:r>
              <a:rPr lang="de-DE" err="1"/>
              <a:t>if</a:t>
            </a:r>
            <a:r>
              <a:rPr lang="de-DE"/>
              <a:t> </a:t>
            </a:r>
            <a:r>
              <a:rPr lang="de-DE" err="1"/>
              <a:t>needed</a:t>
            </a:r>
            <a:r>
              <a:rPr lang="de-DE"/>
              <a:t> </a:t>
            </a:r>
            <a:r>
              <a:rPr lang="de-DE" err="1"/>
              <a:t>over</a:t>
            </a:r>
            <a:r>
              <a:rPr lang="de-DE"/>
              <a:t> 2 </a:t>
            </a:r>
            <a:r>
              <a:rPr lang="de-DE" err="1"/>
              <a:t>lines</a:t>
            </a:r>
            <a:br>
              <a:rPr lang="de-DE"/>
            </a:br>
            <a:r>
              <a:rPr lang="de-DE" err="1"/>
              <a:t>or</a:t>
            </a:r>
            <a:r>
              <a:rPr lang="de-DE"/>
              <a:t> maximum 3 </a:t>
            </a:r>
            <a:r>
              <a:rPr lang="de-DE" err="1"/>
              <a:t>lines</a:t>
            </a:r>
            <a:endParaRPr lang="de-DE"/>
          </a:p>
        </p:txBody>
      </p:sp>
      <p:grpSp>
        <p:nvGrpSpPr>
          <p:cNvPr id="4" name="object 5">
            <a:extLst>
              <a:ext uri="{FF2B5EF4-FFF2-40B4-BE49-F238E27FC236}">
                <a16:creationId xmlns:a16="http://schemas.microsoft.com/office/drawing/2014/main" id="{D4D7B333-FE22-1FEE-D7CC-3030977C7420}"/>
              </a:ext>
            </a:extLst>
          </p:cNvPr>
          <p:cNvGrpSpPr/>
          <p:nvPr userDrawn="1"/>
        </p:nvGrpSpPr>
        <p:grpSpPr>
          <a:xfrm>
            <a:off x="2863302" y="6345"/>
            <a:ext cx="10852698" cy="7720018"/>
            <a:chOff x="2544446" y="6345"/>
            <a:chExt cx="9641205" cy="6858228"/>
          </a:xfrm>
        </p:grpSpPr>
        <p:sp>
          <p:nvSpPr>
            <p:cNvPr id="6" name="object 6">
              <a:extLst>
                <a:ext uri="{FF2B5EF4-FFF2-40B4-BE49-F238E27FC236}">
                  <a16:creationId xmlns:a16="http://schemas.microsoft.com/office/drawing/2014/main" id="{35552E90-DAB8-AE45-A76D-1056DAB91C65}"/>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7" name="object 7">
              <a:extLst>
                <a:ext uri="{FF2B5EF4-FFF2-40B4-BE49-F238E27FC236}">
                  <a16:creationId xmlns:a16="http://schemas.microsoft.com/office/drawing/2014/main" id="{2072E94A-85D6-D6F4-DECC-8AED9E08D1E2}"/>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8">
              <a:extLst>
                <a:ext uri="{FF2B5EF4-FFF2-40B4-BE49-F238E27FC236}">
                  <a16:creationId xmlns:a16="http://schemas.microsoft.com/office/drawing/2014/main" id="{312512B8-BCC6-2625-91A9-99646A941359}"/>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9">
              <a:extLst>
                <a:ext uri="{FF2B5EF4-FFF2-40B4-BE49-F238E27FC236}">
                  <a16:creationId xmlns:a16="http://schemas.microsoft.com/office/drawing/2014/main" id="{89752099-88F8-FAB0-CAC8-2C959A4152EF}"/>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180549049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421894" y="5769881"/>
            <a:ext cx="1717981" cy="1349087"/>
          </a:xfrm>
          <a:prstGeom prst="rect">
            <a:avLst/>
          </a:prstGeom>
          <a:noFill/>
        </p:spPr>
        <p:txBody>
          <a:bodyPr wrap="square" rtlCol="0">
            <a:spAutoFit/>
          </a:bodyPr>
          <a:lstStyle/>
          <a:p>
            <a:pPr marL="0" indent="0">
              <a:lnSpc>
                <a:spcPts val="1800"/>
              </a:lnSpc>
              <a:spcBef>
                <a:spcPts val="0"/>
              </a:spcBef>
              <a:buNone/>
            </a:pPr>
            <a:r>
              <a:rPr lang="en-US" sz="2000" b="1">
                <a:solidFill>
                  <a:srgbClr val="FFFFFF"/>
                </a:solidFill>
                <a:latin typeface="Museo Sans 700"/>
              </a:rPr>
              <a:t>Climate </a:t>
            </a:r>
            <a:endParaRPr lang="en-US" sz="2000" b="1">
              <a:solidFill>
                <a:srgbClr val="FFFFFF"/>
              </a:solidFill>
              <a:latin typeface="Museo Sans 700" pitchFamily="2"/>
            </a:endParaRPr>
          </a:p>
          <a:p>
            <a:pPr marL="0" lvl="0" indent="0">
              <a:lnSpc>
                <a:spcPts val="1800"/>
              </a:lnSpc>
              <a:spcBef>
                <a:spcPts val="0"/>
              </a:spcBef>
              <a:buNone/>
            </a:pPr>
            <a:r>
              <a:rPr lang="en-US" sz="2000" b="1">
                <a:solidFill>
                  <a:srgbClr val="FFFFFF"/>
                </a:solidFill>
                <a:latin typeface="Museo Sans 700"/>
              </a:rPr>
              <a:t>Control</a:t>
            </a:r>
          </a:p>
          <a:p>
            <a:pPr marL="0" lvl="1" indent="0">
              <a:lnSpc>
                <a:spcPts val="1500"/>
              </a:lnSpc>
              <a:spcBef>
                <a:spcPts val="800"/>
              </a:spcBef>
              <a:buNone/>
            </a:pPr>
            <a:r>
              <a:rPr lang="en-US" sz="900">
                <a:solidFill>
                  <a:srgbClr val="FFFFFF"/>
                </a:solidFill>
                <a:latin typeface="Museo Sans 300"/>
              </a:rPr>
              <a:t>Nos marques de </a:t>
            </a:r>
            <a:r>
              <a:rPr lang="en-US" sz="900" err="1">
                <a:solidFill>
                  <a:srgbClr val="FFFFFF"/>
                </a:solidFill>
                <a:latin typeface="Museo Sans 300"/>
              </a:rPr>
              <a:t>produits</a:t>
            </a:r>
            <a:r>
              <a:rPr lang="en-US" sz="900">
                <a:solidFill>
                  <a:srgbClr val="FFFFFF"/>
                </a:solidFill>
                <a:latin typeface="Museo Sans 300"/>
              </a:rPr>
              <a:t>:</a:t>
            </a:r>
          </a:p>
          <a:p>
            <a:pPr marL="0" lvl="2" indent="0">
              <a:lnSpc>
                <a:spcPts val="1300"/>
              </a:lnSpc>
              <a:spcBef>
                <a:spcPts val="0"/>
              </a:spcBef>
              <a:buNone/>
            </a:pPr>
            <a:r>
              <a:rPr lang="en-US" sz="1200">
                <a:solidFill>
                  <a:srgbClr val="FFFFFF"/>
                </a:solidFill>
                <a:latin typeface="Museo Sans 500"/>
              </a:rPr>
              <a:t>IMI </a:t>
            </a:r>
            <a:r>
              <a:rPr lang="en-US" sz="1200" err="1">
                <a:solidFill>
                  <a:srgbClr val="FFFFFF"/>
                </a:solidFill>
                <a:latin typeface="Museo Sans 500"/>
              </a:rPr>
              <a:t>Pneumatex</a:t>
            </a:r>
            <a:endParaRPr lang="en-US" sz="1200">
              <a:solidFill>
                <a:srgbClr val="FFFFFF"/>
              </a:solidFill>
              <a:latin typeface="Museo Sans 500"/>
            </a:endParaRPr>
          </a:p>
          <a:p>
            <a:pPr marL="0" lvl="2" indent="0">
              <a:lnSpc>
                <a:spcPts val="1300"/>
              </a:lnSpc>
              <a:spcBef>
                <a:spcPts val="0"/>
              </a:spcBef>
              <a:buNone/>
            </a:pPr>
            <a:r>
              <a:rPr lang="en-US" sz="1200">
                <a:solidFill>
                  <a:srgbClr val="FFFFFF"/>
                </a:solidFill>
                <a:latin typeface="Museo Sans 500"/>
              </a:rPr>
              <a:t>IMI TA</a:t>
            </a:r>
          </a:p>
          <a:p>
            <a:pPr marL="0" lvl="2" indent="0">
              <a:lnSpc>
                <a:spcPts val="1300"/>
              </a:lnSpc>
              <a:spcBef>
                <a:spcPts val="0"/>
              </a:spcBef>
              <a:buNone/>
            </a:pPr>
            <a:r>
              <a:rPr lang="en-US" sz="1200">
                <a:solidFill>
                  <a:srgbClr val="FFFFFF"/>
                </a:solidFill>
                <a:latin typeface="Museo Sans 500"/>
              </a:rPr>
              <a:t>IMI </a:t>
            </a:r>
            <a:r>
              <a:rPr lang="en-US" sz="1200" err="1">
                <a:solidFill>
                  <a:srgbClr val="FFFFFF"/>
                </a:solidFill>
                <a:latin typeface="Museo Sans 500"/>
              </a:rPr>
              <a:t>Heimeier</a:t>
            </a:r>
            <a:endParaRPr lang="en-US" sz="1200">
              <a:solidFill>
                <a:srgbClr val="FFFFFF"/>
              </a:solidFill>
              <a:latin typeface="Museo Sans 500"/>
            </a:endParaRP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2112456959"/>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329940" y="5979582"/>
            <a:ext cx="1717981" cy="1495281"/>
          </a:xfrm>
          <a:prstGeom prst="rect">
            <a:avLst/>
          </a:prstGeom>
          <a:noFill/>
        </p:spPr>
        <p:txBody>
          <a:bodyPr wrap="square" rtlCol="0">
            <a:spAutoFit/>
          </a:bodyPr>
          <a:lstStyle/>
          <a:p>
            <a:pPr>
              <a:lnSpc>
                <a:spcPts val="1913"/>
              </a:lnSpc>
            </a:pPr>
            <a:r>
              <a:rPr lang="en-US" sz="2250" b="1" i="0" kern="1200" baseline="0">
                <a:solidFill>
                  <a:schemeClr val="bg1"/>
                </a:solidFill>
                <a:latin typeface="Arial" panose="020B0604020202020204" pitchFamily="34" charset="0"/>
                <a:ea typeface="+mn-ea"/>
                <a:cs typeface="Arial" panose="020B0604020202020204" pitchFamily="34" charset="0"/>
              </a:rPr>
              <a:t>Climate</a:t>
            </a:r>
            <a:br>
              <a:rPr lang="en-US" sz="2250" b="1" i="0" kern="1200" baseline="0">
                <a:solidFill>
                  <a:schemeClr val="bg1"/>
                </a:solidFill>
                <a:latin typeface="Arial" panose="020B0604020202020204" pitchFamily="34" charset="0"/>
                <a:ea typeface="+mn-ea"/>
                <a:cs typeface="Arial" panose="020B0604020202020204" pitchFamily="34" charset="0"/>
              </a:rPr>
            </a:br>
            <a:r>
              <a:rPr lang="en-US" sz="2250" b="1" i="0" kern="1200" baseline="0">
                <a:solidFill>
                  <a:schemeClr val="bg1"/>
                </a:solidFill>
                <a:latin typeface="Arial" panose="020B0604020202020204" pitchFamily="34" charset="0"/>
                <a:ea typeface="+mn-ea"/>
                <a:cs typeface="Arial" panose="020B0604020202020204" pitchFamily="34" charset="0"/>
              </a:rPr>
              <a:t>Control</a:t>
            </a:r>
          </a:p>
          <a:p>
            <a:endParaRPr lang="en-US" sz="900">
              <a:solidFill>
                <a:schemeClr val="bg1"/>
              </a:solidFill>
              <a:latin typeface="+mn-lt"/>
            </a:endParaRPr>
          </a:p>
          <a:p>
            <a:r>
              <a:rPr lang="en-US" sz="1000" b="0" i="0" kern="1200" baseline="0">
                <a:solidFill>
                  <a:schemeClr val="bg1"/>
                </a:solidFill>
                <a:latin typeface="+mn-lt"/>
                <a:ea typeface="+mn-ea"/>
                <a:cs typeface="Arial"/>
              </a:rPr>
              <a:t>Our product brands</a:t>
            </a:r>
            <a:r>
              <a:rPr lang="pl-PL" sz="1000" b="0" i="0" kern="1200" baseline="0">
                <a:solidFill>
                  <a:schemeClr val="bg1"/>
                </a:solidFill>
                <a:latin typeface="+mn-lt"/>
                <a:ea typeface="+mn-ea"/>
                <a:cs typeface="Arial"/>
              </a:rPr>
              <a:t>:</a:t>
            </a:r>
            <a:endParaRPr lang="en-US" sz="1000" b="0" i="0" kern="1200" baseline="0">
              <a:solidFill>
                <a:schemeClr val="bg1"/>
              </a:solidFill>
              <a:latin typeface="+mn-lt"/>
              <a:ea typeface="+mn-ea"/>
              <a:cs typeface="Arial"/>
            </a:endParaRPr>
          </a:p>
          <a:p>
            <a:r>
              <a:rPr lang="da-DK" sz="1350" b="0" i="0" kern="1200" baseline="0">
                <a:solidFill>
                  <a:schemeClr val="bg1"/>
                </a:solidFill>
                <a:latin typeface="+mn-lt"/>
                <a:ea typeface="+mn-ea"/>
                <a:cs typeface="Arial"/>
              </a:rPr>
              <a:t>IMI Pneumatex</a:t>
            </a:r>
          </a:p>
          <a:p>
            <a:r>
              <a:rPr lang="da-DK" sz="1350" b="0" i="0" kern="1200" baseline="0">
                <a:solidFill>
                  <a:schemeClr val="bg1"/>
                </a:solidFill>
                <a:latin typeface="+mn-lt"/>
                <a:ea typeface="+mn-ea"/>
                <a:cs typeface="Arial"/>
              </a:rPr>
              <a:t>IMI TA</a:t>
            </a:r>
          </a:p>
          <a:p>
            <a:r>
              <a:rPr lang="da-DK" sz="1350" b="0" i="0" kern="1200" baseline="0">
                <a:solidFill>
                  <a:schemeClr val="bg1"/>
                </a:solidFill>
                <a:latin typeface="+mn-lt"/>
                <a:ea typeface="+mn-ea"/>
                <a:cs typeface="Arial"/>
              </a:rPr>
              <a:t>IMI </a:t>
            </a:r>
            <a:r>
              <a:rPr lang="da-DK" sz="1350" b="0" i="0" kern="1200" baseline="0" err="1">
                <a:solidFill>
                  <a:schemeClr val="bg1"/>
                </a:solidFill>
                <a:latin typeface="+mn-lt"/>
                <a:ea typeface="+mn-ea"/>
                <a:cs typeface="Arial"/>
              </a:rPr>
              <a:t>Heimeier</a:t>
            </a:r>
            <a:endParaRPr lang="da-DK" sz="1350" b="0" i="0" kern="1200" baseline="0">
              <a:solidFill>
                <a:schemeClr val="bg1"/>
              </a:solidFill>
              <a:latin typeface="+mn-lt"/>
              <a:ea typeface="+mn-ea"/>
              <a:cs typeface="Arial"/>
            </a:endParaRP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5" name="Titel 1">
            <a:extLst>
              <a:ext uri="{FF2B5EF4-FFF2-40B4-BE49-F238E27FC236}">
                <a16:creationId xmlns:a16="http://schemas.microsoft.com/office/drawing/2014/main" id="{88EBBEE4-B0C7-A02B-E600-8602AF780271}"/>
              </a:ext>
            </a:extLst>
          </p:cNvPr>
          <p:cNvSpPr txBox="1">
            <a:spLocks/>
          </p:cNvSpPr>
          <p:nvPr userDrawn="1"/>
        </p:nvSpPr>
        <p:spPr>
          <a:xfrm>
            <a:off x="424000" y="2673028"/>
            <a:ext cx="6927776" cy="1189360"/>
          </a:xfrm>
          <a:prstGeom prst="rect">
            <a:avLst/>
          </a:prstGeom>
        </p:spPr>
        <p:txBody>
          <a:bodyPr vert="horz" lIns="0" tIns="0" rIns="0" bIns="0" rtlCol="0" anchor="b">
            <a:normAutofit/>
          </a:bodyPr>
          <a:lstStyle>
            <a:lvl1pPr marL="0" algn="l" defTabSz="766432" rtl="0" eaLnBrk="1" latinLnBrk="0" hangingPunct="1">
              <a:lnSpc>
                <a:spcPts val="4052"/>
              </a:lnSpc>
              <a:spcBef>
                <a:spcPts val="0"/>
              </a:spcBef>
              <a:buNone/>
              <a:defRPr sz="4500" b="0" i="0" kern="1200" baseline="0">
                <a:solidFill>
                  <a:schemeClr val="bg1"/>
                </a:solidFill>
                <a:latin typeface="+mj-lt"/>
                <a:ea typeface="+mj-ea"/>
                <a:cs typeface="Arial" panose="020B0604020202020204" pitchFamily="34" charset="0"/>
              </a:defRPr>
            </a:lvl1pPr>
          </a:lstStyle>
          <a:p>
            <a:r>
              <a:rPr lang="en-GB"/>
              <a:t>Presentation heading</a:t>
            </a:r>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1542133701"/>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Divider Slide - 5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pic>
        <p:nvPicPr>
          <p:cNvPr id="9" name="Grafik 8">
            <a:extLst>
              <a:ext uri="{FF2B5EF4-FFF2-40B4-BE49-F238E27FC236}">
                <a16:creationId xmlns:a16="http://schemas.microsoft.com/office/drawing/2014/main" id="{D8CB745F-9588-3521-52A6-7DD3EE61BD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2" name="Fußzeilenplatzhalter 1">
            <a:extLst>
              <a:ext uri="{FF2B5EF4-FFF2-40B4-BE49-F238E27FC236}">
                <a16:creationId xmlns:a16="http://schemas.microsoft.com/office/drawing/2014/main" id="{2B6641D5-B593-9AB3-C26F-C9E6E157683C}"/>
              </a:ext>
            </a:extLst>
          </p:cNvPr>
          <p:cNvSpPr>
            <a:spLocks noGrp="1"/>
          </p:cNvSpPr>
          <p:nvPr>
            <p:ph type="ftr" sz="quarter" idx="10"/>
          </p:nvPr>
        </p:nvSpPr>
        <p:spPr/>
        <p:txBody>
          <a:bodyPr/>
          <a:lstStyle/>
          <a:p>
            <a:r>
              <a:rPr lang="de-DE"/>
              <a:t>Climate Control | 2024</a:t>
            </a:r>
          </a:p>
        </p:txBody>
      </p:sp>
      <p:sp>
        <p:nvSpPr>
          <p:cNvPr id="11" name="Titel 1">
            <a:extLst>
              <a:ext uri="{FF2B5EF4-FFF2-40B4-BE49-F238E27FC236}">
                <a16:creationId xmlns:a16="http://schemas.microsoft.com/office/drawing/2014/main" id="{FC6B0505-486D-30D4-5ED5-CD86994F0F9F}"/>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sp>
        <p:nvSpPr>
          <p:cNvPr id="12" name="Tekstfelt 24">
            <a:extLst>
              <a:ext uri="{FF2B5EF4-FFF2-40B4-BE49-F238E27FC236}">
                <a16:creationId xmlns:a16="http://schemas.microsoft.com/office/drawing/2014/main" id="{0E11EE07-779A-D300-E4DF-80D9F1032725}"/>
              </a:ext>
            </a:extLst>
          </p:cNvPr>
          <p:cNvSpPr txBox="1"/>
          <p:nvPr userDrawn="1"/>
        </p:nvSpPr>
        <p:spPr>
          <a:xfrm>
            <a:off x="330936" y="445897"/>
            <a:ext cx="1717981" cy="1703030"/>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en-US" sz="800" b="0" i="0" kern="1200" baseline="0">
                <a:solidFill>
                  <a:srgbClr val="441F54"/>
                </a:solidFill>
                <a:latin typeface="+mn-lt"/>
                <a:ea typeface="+mn-ea"/>
                <a:cs typeface="Arial"/>
              </a:rPr>
              <a:t>Our product brands</a:t>
            </a:r>
            <a:r>
              <a:rPr lang="pl-PL" sz="800" b="0" i="0" kern="1200" baseline="0">
                <a:solidFill>
                  <a:srgbClr val="441F54"/>
                </a:solidFill>
                <a:latin typeface="+mn-lt"/>
                <a:ea typeface="+mn-ea"/>
                <a:cs typeface="Arial"/>
              </a:rPr>
              <a:t>:</a:t>
            </a:r>
            <a:endParaRPr lang="en-US" sz="800" b="0" i="0" kern="1200" baseline="0">
              <a:solidFill>
                <a:srgbClr val="441F54"/>
              </a:solidFill>
              <a:latin typeface="+mn-lt"/>
              <a:ea typeface="+mn-ea"/>
              <a:cs typeface="Arial"/>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Flow Design</a:t>
            </a:r>
          </a:p>
          <a:p>
            <a:r>
              <a:rPr lang="da-DK" sz="1100" b="0" i="0" kern="1200" baseline="0">
                <a:solidFill>
                  <a:srgbClr val="441F54"/>
                </a:solidFill>
                <a:latin typeface="+mn-lt"/>
                <a:ea typeface="+mn-ea"/>
                <a:cs typeface="Arial"/>
              </a:rPr>
              <a:t>IMI Heimeier</a:t>
            </a:r>
          </a:p>
          <a:p>
            <a:r>
              <a:rPr lang="da-DK" sz="1100" b="0" i="0" kern="1200" baseline="0">
                <a:solidFill>
                  <a:srgbClr val="441F54"/>
                </a:solidFill>
                <a:latin typeface="+mn-lt"/>
                <a:ea typeface="+mn-ea"/>
                <a:cs typeface="Arial"/>
              </a:rPr>
              <a:t>IMI Heatmeiser</a:t>
            </a:r>
            <a:endParaRPr lang="da-DK" sz="900" b="0" i="0" kern="1200" baseline="0">
              <a:solidFill>
                <a:srgbClr val="441F54"/>
              </a:solidFill>
              <a:latin typeface="+mn-lt"/>
              <a:ea typeface="+mn-ea"/>
              <a:cs typeface="Arial"/>
            </a:endParaRPr>
          </a:p>
        </p:txBody>
      </p:sp>
      <p:grpSp>
        <p:nvGrpSpPr>
          <p:cNvPr id="10" name="object 3">
            <a:extLst>
              <a:ext uri="{FF2B5EF4-FFF2-40B4-BE49-F238E27FC236}">
                <a16:creationId xmlns:a16="http://schemas.microsoft.com/office/drawing/2014/main" id="{E80BE623-54A8-3B16-620F-F84FEC5EB12D}"/>
              </a:ext>
            </a:extLst>
          </p:cNvPr>
          <p:cNvGrpSpPr/>
          <p:nvPr userDrawn="1"/>
        </p:nvGrpSpPr>
        <p:grpSpPr>
          <a:xfrm>
            <a:off x="5982650" y="0"/>
            <a:ext cx="5957173" cy="7740671"/>
            <a:chOff x="5182444" y="-6184"/>
            <a:chExt cx="5295265" cy="6870700"/>
          </a:xfrm>
        </p:grpSpPr>
        <p:sp>
          <p:nvSpPr>
            <p:cNvPr id="13" name="object 4">
              <a:extLst>
                <a:ext uri="{FF2B5EF4-FFF2-40B4-BE49-F238E27FC236}">
                  <a16:creationId xmlns:a16="http://schemas.microsoft.com/office/drawing/2014/main" id="{2F9E67FC-A79F-4112-FC34-3216BE431465}"/>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4" name="object 5">
              <a:extLst>
                <a:ext uri="{FF2B5EF4-FFF2-40B4-BE49-F238E27FC236}">
                  <a16:creationId xmlns:a16="http://schemas.microsoft.com/office/drawing/2014/main" id="{D0BD02DF-A270-389E-27DF-85ED7AB096C6}"/>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466527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5" name="Tekstfelt 24">
            <a:extLst>
              <a:ext uri="{FF2B5EF4-FFF2-40B4-BE49-F238E27FC236}">
                <a16:creationId xmlns:a16="http://schemas.microsoft.com/office/drawing/2014/main" id="{6BC30717-FA57-7AD3-1E47-ECE6C91DBBB0}"/>
              </a:ext>
            </a:extLst>
          </p:cNvPr>
          <p:cNvSpPr txBox="1"/>
          <p:nvPr userDrawn="1"/>
        </p:nvSpPr>
        <p:spPr>
          <a:xfrm>
            <a:off x="330936" y="445897"/>
            <a:ext cx="1717981" cy="1349087"/>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en-US" sz="800" b="0" i="0" kern="1200" baseline="0">
                <a:solidFill>
                  <a:srgbClr val="441F54"/>
                </a:solidFill>
                <a:latin typeface="+mn-lt"/>
                <a:ea typeface="+mn-ea"/>
                <a:cs typeface="Arial"/>
              </a:rPr>
              <a:t>Our product brands</a:t>
            </a:r>
            <a:r>
              <a:rPr lang="pl-PL" sz="800" b="0" i="0" kern="1200" baseline="0">
                <a:solidFill>
                  <a:srgbClr val="441F54"/>
                </a:solidFill>
                <a:latin typeface="+mn-lt"/>
                <a:ea typeface="+mn-ea"/>
                <a:cs typeface="Arial"/>
              </a:rPr>
              <a:t>:</a:t>
            </a:r>
            <a:endParaRPr lang="en-US" sz="800" b="0" i="0" kern="1200" baseline="0">
              <a:solidFill>
                <a:srgbClr val="441F54"/>
              </a:solidFill>
              <a:latin typeface="+mn-lt"/>
              <a:ea typeface="+mn-ea"/>
              <a:cs typeface="Arial"/>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a:t>
            </a:r>
            <a:r>
              <a:rPr lang="da-DK" sz="1100" b="0" i="0" kern="1200" baseline="0" err="1">
                <a:solidFill>
                  <a:srgbClr val="441F54"/>
                </a:solidFill>
                <a:latin typeface="+mn-lt"/>
                <a:ea typeface="+mn-ea"/>
                <a:cs typeface="Arial"/>
              </a:rPr>
              <a:t>Heimeier</a:t>
            </a:r>
            <a:endParaRPr lang="da-DK" sz="1100" b="0" i="0" kern="1200" baseline="0">
              <a:solidFill>
                <a:srgbClr val="441F54"/>
              </a:solidFill>
              <a:latin typeface="+mn-lt"/>
              <a:ea typeface="+mn-ea"/>
              <a:cs typeface="Arial"/>
            </a:endParaRPr>
          </a:p>
        </p:txBody>
      </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9B9A1B67-327C-C76E-0FEF-301FCCF9F224}"/>
              </a:ext>
            </a:extLst>
          </p:cNvPr>
          <p:cNvGrpSpPr/>
          <p:nvPr userDrawn="1"/>
        </p:nvGrpSpPr>
        <p:grpSpPr>
          <a:xfrm>
            <a:off x="5982650" y="0"/>
            <a:ext cx="5957173" cy="7740671"/>
            <a:chOff x="5182444" y="-6184"/>
            <a:chExt cx="5295265" cy="6870700"/>
          </a:xfrm>
        </p:grpSpPr>
        <p:sp>
          <p:nvSpPr>
            <p:cNvPr id="9" name="object 4">
              <a:extLst>
                <a:ext uri="{FF2B5EF4-FFF2-40B4-BE49-F238E27FC236}">
                  <a16:creationId xmlns:a16="http://schemas.microsoft.com/office/drawing/2014/main" id="{0CECC6FD-D412-09C5-9A6D-D8365801F0A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FC93DEFA-FE1C-A58F-B854-7CA02EC836DF}"/>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632913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5" name="Tekstfelt 24">
            <a:extLst>
              <a:ext uri="{FF2B5EF4-FFF2-40B4-BE49-F238E27FC236}">
                <a16:creationId xmlns:a16="http://schemas.microsoft.com/office/drawing/2014/main" id="{6BC30717-FA57-7AD3-1E47-ECE6C91DBBB0}"/>
              </a:ext>
            </a:extLst>
          </p:cNvPr>
          <p:cNvSpPr txBox="1"/>
          <p:nvPr userDrawn="1"/>
        </p:nvSpPr>
        <p:spPr>
          <a:xfrm>
            <a:off x="330936" y="445897"/>
            <a:ext cx="1717981" cy="1225977"/>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a:t>
            </a:r>
            <a:r>
              <a:rPr lang="da-DK" sz="1100" b="0" i="0" kern="1200" baseline="0" err="1">
                <a:solidFill>
                  <a:srgbClr val="441F54"/>
                </a:solidFill>
                <a:latin typeface="+mn-lt"/>
                <a:ea typeface="+mn-ea"/>
                <a:cs typeface="Arial"/>
              </a:rPr>
              <a:t>Heimeier</a:t>
            </a:r>
            <a:endParaRPr lang="da-DK" sz="1100" b="0" i="0" kern="1200" baseline="0">
              <a:solidFill>
                <a:srgbClr val="441F54"/>
              </a:solidFill>
              <a:latin typeface="+mn-lt"/>
              <a:ea typeface="+mn-ea"/>
              <a:cs typeface="Arial"/>
            </a:endParaRPr>
          </a:p>
        </p:txBody>
      </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9B9A1B67-327C-C76E-0FEF-301FCCF9F224}"/>
              </a:ext>
            </a:extLst>
          </p:cNvPr>
          <p:cNvGrpSpPr/>
          <p:nvPr userDrawn="1"/>
        </p:nvGrpSpPr>
        <p:grpSpPr>
          <a:xfrm>
            <a:off x="5982650" y="9525"/>
            <a:ext cx="5957173" cy="7740671"/>
            <a:chOff x="5182444" y="-6184"/>
            <a:chExt cx="5295265" cy="6870700"/>
          </a:xfrm>
        </p:grpSpPr>
        <p:sp>
          <p:nvSpPr>
            <p:cNvPr id="9" name="object 4">
              <a:extLst>
                <a:ext uri="{FF2B5EF4-FFF2-40B4-BE49-F238E27FC236}">
                  <a16:creationId xmlns:a16="http://schemas.microsoft.com/office/drawing/2014/main" id="{0CECC6FD-D412-09C5-9A6D-D8365801F0A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FC93DEFA-FE1C-A58F-B854-7CA02EC836DF}"/>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421347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2E093727-EA38-A27E-12D8-97F100F85E69}"/>
              </a:ext>
            </a:extLst>
          </p:cNvPr>
          <p:cNvGrpSpPr/>
          <p:nvPr userDrawn="1"/>
        </p:nvGrpSpPr>
        <p:grpSpPr>
          <a:xfrm>
            <a:off x="5982650" y="0"/>
            <a:ext cx="5957173" cy="7740671"/>
            <a:chOff x="5182444" y="-6184"/>
            <a:chExt cx="5295265" cy="6870700"/>
          </a:xfrm>
        </p:grpSpPr>
        <p:sp>
          <p:nvSpPr>
            <p:cNvPr id="9" name="object 4">
              <a:extLst>
                <a:ext uri="{FF2B5EF4-FFF2-40B4-BE49-F238E27FC236}">
                  <a16:creationId xmlns:a16="http://schemas.microsoft.com/office/drawing/2014/main" id="{7509229D-A625-A71C-91D0-5CC8A4CD9379}"/>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4EF333C8-5A03-F701-2FF0-738C3A23FD54}"/>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654799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Standard option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789752"/>
            <a:ext cx="11461535" cy="860305"/>
          </a:xfrm>
        </p:spPr>
        <p:txBody>
          <a:bodyPr/>
          <a:lstStyle>
            <a:lvl1pPr>
              <a:defRPr sz="3600"/>
            </a:lvl1pPr>
          </a:lstStyle>
          <a:p>
            <a:r>
              <a:rPr lang="en-US"/>
              <a:t>Click to edit Master title style</a:t>
            </a:r>
          </a:p>
        </p:txBody>
      </p:sp>
      <p:sp>
        <p:nvSpPr>
          <p:cNvPr id="3" name="Content Placeholder 2"/>
          <p:cNvSpPr>
            <a:spLocks noGrp="1"/>
          </p:cNvSpPr>
          <p:nvPr>
            <p:ph idx="1" hasCustomPrompt="1"/>
          </p:nvPr>
        </p:nvSpPr>
        <p:spPr>
          <a:xfrm>
            <a:off x="468000" y="1754186"/>
            <a:ext cx="12344400" cy="5099042"/>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6" name="Fußzeilenplatzhalter 5">
            <a:extLst>
              <a:ext uri="{FF2B5EF4-FFF2-40B4-BE49-F238E27FC236}">
                <a16:creationId xmlns:a16="http://schemas.microsoft.com/office/drawing/2014/main" id="{C786471A-D4EE-2E29-8115-FBA2E583DCEF}"/>
              </a:ext>
            </a:extLst>
          </p:cNvPr>
          <p:cNvSpPr>
            <a:spLocks noGrp="1"/>
          </p:cNvSpPr>
          <p:nvPr>
            <p:ph type="ftr" sz="quarter" idx="10"/>
          </p:nvPr>
        </p:nvSpPr>
        <p:spPr/>
        <p:txBody>
          <a:bodyPr/>
          <a:lstStyle/>
          <a:p>
            <a:r>
              <a:rPr lang="de-DE"/>
              <a:t>Climate Control | 2024</a:t>
            </a:r>
          </a:p>
        </p:txBody>
      </p:sp>
      <p:sp>
        <p:nvSpPr>
          <p:cNvPr id="9" name="Foliennummernplatzhalter 8">
            <a:extLst>
              <a:ext uri="{FF2B5EF4-FFF2-40B4-BE49-F238E27FC236}">
                <a16:creationId xmlns:a16="http://schemas.microsoft.com/office/drawing/2014/main" id="{6888B016-7913-F6C0-C5E7-E23C79D29707}"/>
              </a:ext>
            </a:extLst>
          </p:cNvPr>
          <p:cNvSpPr>
            <a:spLocks noGrp="1"/>
          </p:cNvSpPr>
          <p:nvPr>
            <p:ph type="sldNum" sz="quarter" idx="11"/>
          </p:nvPr>
        </p:nvSpPr>
        <p:spPr/>
        <p:txBody>
          <a:bodyPr/>
          <a:lstStyle/>
          <a:p>
            <a:fld id="{76A1F07B-AEEC-9248-9951-5796B95783D0}" type="slidenum">
              <a:rPr lang="de-DE" smtClean="0"/>
              <a:pPr/>
              <a:t>‹N°›</a:t>
            </a:fld>
            <a:endParaRPr lang="de-DE"/>
          </a:p>
        </p:txBody>
      </p:sp>
      <p:pic>
        <p:nvPicPr>
          <p:cNvPr id="11" name="Grafik 10">
            <a:extLst>
              <a:ext uri="{FF2B5EF4-FFF2-40B4-BE49-F238E27FC236}">
                <a16:creationId xmlns:a16="http://schemas.microsoft.com/office/drawing/2014/main" id="{24D164AC-4304-83B6-9673-14FC454B09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Tree>
    <p:extLst>
      <p:ext uri="{BB962C8B-B14F-4D97-AF65-F5344CB8AC3E}">
        <p14:creationId xmlns:p14="http://schemas.microsoft.com/office/powerpoint/2010/main" val="39569323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wo content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8000" y="788400"/>
            <a:ext cx="11461535" cy="860305"/>
          </a:xfrm>
        </p:spPr>
        <p:txBody>
          <a:bodyPr/>
          <a:lstStyle>
            <a:lvl1pPr>
              <a:defRPr sz="3600"/>
            </a:lvl1pPr>
          </a:lstStyle>
          <a:p>
            <a:r>
              <a:rPr lang="fr-FR"/>
              <a:t>Modifiez le style du titre</a:t>
            </a:r>
            <a:endParaRPr lang="en-US"/>
          </a:p>
        </p:txBody>
      </p:sp>
      <p:sp>
        <p:nvSpPr>
          <p:cNvPr id="3" name="Content Placeholder 2"/>
          <p:cNvSpPr>
            <a:spLocks noGrp="1"/>
          </p:cNvSpPr>
          <p:nvPr>
            <p:ph idx="1" hasCustomPrompt="1"/>
          </p:nvPr>
        </p:nvSpPr>
        <p:spPr>
          <a:xfrm>
            <a:off x="468000" y="1753200"/>
            <a:ext cx="6105939" cy="5099042"/>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0" hasCustomPrompt="1"/>
          </p:nvPr>
        </p:nvSpPr>
        <p:spPr>
          <a:xfrm>
            <a:off x="6945244" y="1753200"/>
            <a:ext cx="6105939" cy="5113175"/>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5" name="Grafik 4">
            <a:extLst>
              <a:ext uri="{FF2B5EF4-FFF2-40B4-BE49-F238E27FC236}">
                <a16:creationId xmlns:a16="http://schemas.microsoft.com/office/drawing/2014/main" id="{FEDD798C-291F-3C3B-BC5C-5973402338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6" name="Fußzeilenplatzhalter 5">
            <a:extLst>
              <a:ext uri="{FF2B5EF4-FFF2-40B4-BE49-F238E27FC236}">
                <a16:creationId xmlns:a16="http://schemas.microsoft.com/office/drawing/2014/main" id="{17BC6A14-F1BB-2818-919D-21C2FE6ACF28}"/>
              </a:ext>
            </a:extLst>
          </p:cNvPr>
          <p:cNvSpPr>
            <a:spLocks noGrp="1"/>
          </p:cNvSpPr>
          <p:nvPr>
            <p:ph type="ftr" sz="quarter" idx="11"/>
          </p:nvPr>
        </p:nvSpPr>
        <p:spPr/>
        <p:txBody>
          <a:bodyPr/>
          <a:lstStyle/>
          <a:p>
            <a:r>
              <a:rPr lang="de-DE"/>
              <a:t>Climate Control | 2024</a:t>
            </a:r>
          </a:p>
        </p:txBody>
      </p:sp>
      <p:sp>
        <p:nvSpPr>
          <p:cNvPr id="10" name="Foliennummernplatzhalter 9">
            <a:extLst>
              <a:ext uri="{FF2B5EF4-FFF2-40B4-BE49-F238E27FC236}">
                <a16:creationId xmlns:a16="http://schemas.microsoft.com/office/drawing/2014/main" id="{131ECBF8-EB72-0028-E48F-2BEBCE9C74C4}"/>
              </a:ext>
            </a:extLst>
          </p:cNvPr>
          <p:cNvSpPr>
            <a:spLocks noGrp="1"/>
          </p:cNvSpPr>
          <p:nvPr>
            <p:ph type="sldNum" sz="quarter" idx="12"/>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17805634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hree content option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870735"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9273470"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2EADC166-3F42-4705-CC7C-6724E893C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946E77D5-3EBF-903B-E570-FFB254457174}"/>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7E7B0F5D-D74C-270C-D3CB-F4CDDDA7B44E}"/>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119774855"/>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hree content option 4">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7"/>
            <a:ext cx="12770963"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63774" y="3561482"/>
            <a:ext cx="12779999"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463774" y="5268756"/>
            <a:ext cx="12770963" cy="1511999"/>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CCFC9EA4-DA82-C923-B068-5EE7D24772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C681BCA3-997E-FA2F-4EE7-292842ABDF4B}"/>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098BC444-F435-A9E1-215B-596D8F89A65B}"/>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17152548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only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40" y="47539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077EA4DA-7E71-18BE-4927-7271D98484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16E95C77-035E-D5EC-3BEF-C2E36FB5B1E7}"/>
              </a:ext>
            </a:extLst>
          </p:cNvPr>
          <p:cNvSpPr>
            <a:spLocks noGrp="1"/>
          </p:cNvSpPr>
          <p:nvPr>
            <p:ph type="ftr" sz="quarter" idx="10"/>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D66A314A-3977-2CC5-1316-A37D55A272BA}"/>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41792835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Empty option 1">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9FB014F-16FE-67B7-FDF3-12D1D9889D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4" name="Fußzeilenplatzhalter 3">
            <a:extLst>
              <a:ext uri="{FF2B5EF4-FFF2-40B4-BE49-F238E27FC236}">
                <a16:creationId xmlns:a16="http://schemas.microsoft.com/office/drawing/2014/main" id="{1B415DF3-9DCE-CB59-691D-D7D997A197FF}"/>
              </a:ext>
            </a:extLst>
          </p:cNvPr>
          <p:cNvSpPr>
            <a:spLocks noGrp="1"/>
          </p:cNvSpPr>
          <p:nvPr>
            <p:ph type="ftr" sz="quarter" idx="10"/>
          </p:nvPr>
        </p:nvSpPr>
        <p:spPr/>
        <p:txBody>
          <a:bodyPr/>
          <a:lstStyle/>
          <a:p>
            <a:r>
              <a:rPr lang="de-DE"/>
              <a:t>Climate Control | 2024</a:t>
            </a:r>
          </a:p>
        </p:txBody>
      </p:sp>
      <p:sp>
        <p:nvSpPr>
          <p:cNvPr id="7" name="Foliennummernplatzhalter 6">
            <a:extLst>
              <a:ext uri="{FF2B5EF4-FFF2-40B4-BE49-F238E27FC236}">
                <a16:creationId xmlns:a16="http://schemas.microsoft.com/office/drawing/2014/main" id="{4AF5C741-9AF3-F14B-EDF0-9304E61A81A1}"/>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20135738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ack cover">
    <p:bg>
      <p:bgPr>
        <a:solidFill>
          <a:srgbClr val="441F54"/>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D997189-C4E0-F74E-FB56-1C488797B7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25773" y="6535533"/>
            <a:ext cx="2025000" cy="919003"/>
          </a:xfrm>
          <a:prstGeom prst="rect">
            <a:avLst/>
          </a:prstGeom>
        </p:spPr>
      </p:pic>
      <p:sp>
        <p:nvSpPr>
          <p:cNvPr id="3" name="Titel 1">
            <a:extLst>
              <a:ext uri="{FF2B5EF4-FFF2-40B4-BE49-F238E27FC236}">
                <a16:creationId xmlns:a16="http://schemas.microsoft.com/office/drawing/2014/main" id="{B165F076-67FF-03B8-EFA5-1B53F306A587}"/>
              </a:ext>
            </a:extLst>
          </p:cNvPr>
          <p:cNvSpPr>
            <a:spLocks noGrp="1"/>
          </p:cNvSpPr>
          <p:nvPr>
            <p:ph type="title" hasCustomPrompt="1"/>
          </p:nvPr>
        </p:nvSpPr>
        <p:spPr>
          <a:xfrm>
            <a:off x="432000" y="2936181"/>
            <a:ext cx="5907600" cy="1854000"/>
          </a:xfrm>
        </p:spPr>
        <p:txBody>
          <a:bodyPr anchor="ctr" anchorCtr="0"/>
          <a:lstStyle>
            <a:lvl1pPr>
              <a:defRPr sz="4000">
                <a:solidFill>
                  <a:schemeClr val="bg1"/>
                </a:solidFill>
              </a:defRPr>
            </a:lvl1pPr>
          </a:lstStyle>
          <a:p>
            <a:r>
              <a:rPr lang="de-DE" err="1"/>
              <a:t>Thank</a:t>
            </a:r>
            <a:r>
              <a:rPr lang="de-DE"/>
              <a:t> </a:t>
            </a:r>
            <a:r>
              <a:rPr lang="de-DE" err="1"/>
              <a:t>You</a:t>
            </a:r>
            <a:r>
              <a:rPr lang="de-DE"/>
              <a:t>!</a:t>
            </a:r>
          </a:p>
        </p:txBody>
      </p:sp>
      <p:grpSp>
        <p:nvGrpSpPr>
          <p:cNvPr id="6" name="object 5">
            <a:extLst>
              <a:ext uri="{FF2B5EF4-FFF2-40B4-BE49-F238E27FC236}">
                <a16:creationId xmlns:a16="http://schemas.microsoft.com/office/drawing/2014/main" id="{48475F20-197D-D1B9-D323-AE3AEDE4B761}"/>
              </a:ext>
            </a:extLst>
          </p:cNvPr>
          <p:cNvGrpSpPr/>
          <p:nvPr userDrawn="1"/>
        </p:nvGrpSpPr>
        <p:grpSpPr>
          <a:xfrm>
            <a:off x="2863302" y="6345"/>
            <a:ext cx="10852698" cy="7720018"/>
            <a:chOff x="2544446" y="6345"/>
            <a:chExt cx="9641205" cy="6858228"/>
          </a:xfrm>
        </p:grpSpPr>
        <p:sp>
          <p:nvSpPr>
            <p:cNvPr id="7" name="object 6">
              <a:extLst>
                <a:ext uri="{FF2B5EF4-FFF2-40B4-BE49-F238E27FC236}">
                  <a16:creationId xmlns:a16="http://schemas.microsoft.com/office/drawing/2014/main" id="{6B9BEDF2-6922-585B-35D8-A1B75B3FF911}"/>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7">
              <a:extLst>
                <a:ext uri="{FF2B5EF4-FFF2-40B4-BE49-F238E27FC236}">
                  <a16:creationId xmlns:a16="http://schemas.microsoft.com/office/drawing/2014/main" id="{4A787C35-85BF-F2F2-E130-CEE6C1B1918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8">
              <a:extLst>
                <a:ext uri="{FF2B5EF4-FFF2-40B4-BE49-F238E27FC236}">
                  <a16:creationId xmlns:a16="http://schemas.microsoft.com/office/drawing/2014/main" id="{A3C57033-D52B-A0F9-7649-D6E553D4B806}"/>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10" name="object 9">
              <a:extLst>
                <a:ext uri="{FF2B5EF4-FFF2-40B4-BE49-F238E27FC236}">
                  <a16:creationId xmlns:a16="http://schemas.microsoft.com/office/drawing/2014/main" id="{051EC13F-72BE-36CB-F9CF-2119CF23D4B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pic>
        <p:nvPicPr>
          <p:cNvPr id="11" name="Grafik 10">
            <a:extLst>
              <a:ext uri="{FF2B5EF4-FFF2-40B4-BE49-F238E27FC236}">
                <a16:creationId xmlns:a16="http://schemas.microsoft.com/office/drawing/2014/main" id="{5CDF1E09-26B0-7818-118F-BB955BD2D8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790618" y="3530700"/>
            <a:ext cx="1443297" cy="671389"/>
          </a:xfrm>
          <a:prstGeom prst="rect">
            <a:avLst/>
          </a:prstGeom>
        </p:spPr>
      </p:pic>
    </p:spTree>
    <p:extLst>
      <p:ext uri="{BB962C8B-B14F-4D97-AF65-F5344CB8AC3E}">
        <p14:creationId xmlns:p14="http://schemas.microsoft.com/office/powerpoint/2010/main" val="888726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pic>
        <p:nvPicPr>
          <p:cNvPr id="14" name="Picture 13" descr="A person standing in front of a mirror posing for the camera&#10;&#10;Description automatically generated">
            <a:extLst>
              <a:ext uri="{FF2B5EF4-FFF2-40B4-BE49-F238E27FC236}">
                <a16:creationId xmlns:a16="http://schemas.microsoft.com/office/drawing/2014/main" id="{165041A6-DB41-0A43-85D4-68044EC170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3723367" cy="7726363"/>
          </a:xfrm>
          <a:prstGeom prst="rect">
            <a:avLst/>
          </a:prstGeom>
        </p:spPr>
      </p:pic>
      <p:sp>
        <p:nvSpPr>
          <p:cNvPr id="9" name="Rectangle 8">
            <a:extLst>
              <a:ext uri="{FF2B5EF4-FFF2-40B4-BE49-F238E27FC236}">
                <a16:creationId xmlns:a16="http://schemas.microsoft.com/office/drawing/2014/main" id="{3370E51D-C070-4244-B48E-82DA9E413D9A}"/>
              </a:ext>
            </a:extLst>
          </p:cNvPr>
          <p:cNvSpPr/>
          <p:nvPr userDrawn="1"/>
        </p:nvSpPr>
        <p:spPr>
          <a:xfrm>
            <a:off x="0" y="-1"/>
            <a:ext cx="6492240" cy="7726363"/>
          </a:xfrm>
          <a:prstGeom prst="rect">
            <a:avLst/>
          </a:prstGeom>
          <a:gradFill flip="none" rotWithShape="1">
            <a:gsLst>
              <a:gs pos="0">
                <a:schemeClr val="tx1">
                  <a:alpha val="55000"/>
                  <a:lumMod val="48000"/>
                </a:schemeClr>
              </a:gs>
              <a:gs pos="100000">
                <a:schemeClr val="bg1">
                  <a:alpha val="0"/>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A381619-6D7D-7540-8DC6-C7D5214AF5E7}"/>
              </a:ext>
            </a:extLst>
          </p:cNvPr>
          <p:cNvSpPr txBox="1"/>
          <p:nvPr userDrawn="1"/>
        </p:nvSpPr>
        <p:spPr>
          <a:xfrm>
            <a:off x="466344" y="291637"/>
            <a:ext cx="2794035" cy="184666"/>
          </a:xfrm>
          <a:prstGeom prst="rect">
            <a:avLst/>
          </a:prstGeom>
          <a:noFill/>
        </p:spPr>
        <p:txBody>
          <a:bodyPr wrap="none" lIns="0" tIns="0" rIns="0" bIns="0" rtlCol="0">
            <a:spAutoFit/>
          </a:bodyPr>
          <a:lstStyle/>
          <a:p>
            <a:pPr marL="0" marR="0" lvl="0" indent="0" algn="l" defTabSz="766432" rtl="0" eaLnBrk="1" fontAlgn="auto" latinLnBrk="0" hangingPunct="1">
              <a:lnSpc>
                <a:spcPct val="100000"/>
              </a:lnSpc>
              <a:spcBef>
                <a:spcPts val="0"/>
              </a:spcBef>
              <a:spcAft>
                <a:spcPts val="0"/>
              </a:spcAft>
              <a:buClrTx/>
              <a:buSzTx/>
              <a:buFontTx/>
              <a:buNone/>
              <a:tabLst/>
              <a:defRPr/>
            </a:pPr>
            <a:r>
              <a:rPr lang="en-US" sz="1200" b="1">
                <a:solidFill>
                  <a:schemeClr val="bg1"/>
                </a:solidFill>
              </a:rPr>
              <a:t>IMI Hydronic Engineering Confidential</a:t>
            </a:r>
          </a:p>
        </p:txBody>
      </p:sp>
      <p:pic>
        <p:nvPicPr>
          <p:cNvPr id="18" name="Picture 17" descr="A picture containing drawing&#10;&#10;Description automatically generated">
            <a:extLst>
              <a:ext uri="{FF2B5EF4-FFF2-40B4-BE49-F238E27FC236}">
                <a16:creationId xmlns:a16="http://schemas.microsoft.com/office/drawing/2014/main" id="{4CE909BB-330E-B24F-BE87-A217B889C7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405" y="6832556"/>
            <a:ext cx="1779926" cy="720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2F8C66EC-D806-AF46-A196-CDB8B465A0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pic>
        <p:nvPicPr>
          <p:cNvPr id="8" name="Picture 7">
            <a:extLst>
              <a:ext uri="{FF2B5EF4-FFF2-40B4-BE49-F238E27FC236}">
                <a16:creationId xmlns:a16="http://schemas.microsoft.com/office/drawing/2014/main" id="{656B8084-FC92-4699-A88B-B6A0B8AAE83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612452" y="6302060"/>
            <a:ext cx="1721476" cy="1154036"/>
          </a:xfrm>
          <a:prstGeom prst="rect">
            <a:avLst/>
          </a:prstGeom>
        </p:spPr>
      </p:pic>
      <p:sp>
        <p:nvSpPr>
          <p:cNvPr id="11" name="Title 1">
            <a:extLst>
              <a:ext uri="{FF2B5EF4-FFF2-40B4-BE49-F238E27FC236}">
                <a16:creationId xmlns:a16="http://schemas.microsoft.com/office/drawing/2014/main" id="{A4A5D31F-762A-4A4B-9893-07E7438EDC71}"/>
              </a:ext>
            </a:extLst>
          </p:cNvPr>
          <p:cNvSpPr>
            <a:spLocks noGrp="1"/>
          </p:cNvSpPr>
          <p:nvPr>
            <p:ph type="ctrTitle" hasCustomPrompt="1"/>
          </p:nvPr>
        </p:nvSpPr>
        <p:spPr>
          <a:xfrm>
            <a:off x="468000" y="975238"/>
            <a:ext cx="11658600" cy="1525659"/>
          </a:xfrm>
        </p:spPr>
        <p:txBody>
          <a:bodyPr lIns="0"/>
          <a:lstStyle>
            <a:lvl1pPr algn="l">
              <a:defRPr sz="4200">
                <a:solidFill>
                  <a:schemeClr val="accent5"/>
                </a:solidFill>
              </a:defRPr>
            </a:lvl1pPr>
          </a:lstStyle>
          <a:p>
            <a:r>
              <a:rPr lang="en-US"/>
              <a:t>Click to edit title</a:t>
            </a:r>
          </a:p>
        </p:txBody>
      </p:sp>
      <p:sp>
        <p:nvSpPr>
          <p:cNvPr id="12" name="Subtitle 2">
            <a:extLst>
              <a:ext uri="{FF2B5EF4-FFF2-40B4-BE49-F238E27FC236}">
                <a16:creationId xmlns:a16="http://schemas.microsoft.com/office/drawing/2014/main" id="{7A8A8920-31CE-4EAD-9B4C-E25FFFC1730D}"/>
              </a:ext>
            </a:extLst>
          </p:cNvPr>
          <p:cNvSpPr>
            <a:spLocks noGrp="1"/>
          </p:cNvSpPr>
          <p:nvPr>
            <p:ph type="subTitle" idx="1" hasCustomPrompt="1"/>
          </p:nvPr>
        </p:nvSpPr>
        <p:spPr>
          <a:xfrm>
            <a:off x="468000" y="2528330"/>
            <a:ext cx="11658600" cy="764491"/>
          </a:xfrm>
          <a:prstGeom prst="rect">
            <a:avLst/>
          </a:prstGeom>
        </p:spPr>
        <p:txBody>
          <a:bodyPr/>
          <a:lstStyle>
            <a:lvl1pPr marL="0" indent="0" algn="l">
              <a:buNone/>
              <a:defRPr sz="2400">
                <a:solidFill>
                  <a:schemeClr val="tx1">
                    <a:lumMod val="50000"/>
                  </a:schemeClr>
                </a:solidFill>
              </a:defRPr>
            </a:lvl1pPr>
            <a:lvl2pPr marL="766432" indent="0" algn="ctr">
              <a:buNone/>
              <a:defRPr>
                <a:solidFill>
                  <a:schemeClr val="tx1">
                    <a:tint val="75000"/>
                  </a:schemeClr>
                </a:solidFill>
              </a:defRPr>
            </a:lvl2pPr>
            <a:lvl3pPr marL="1532863" indent="0" algn="ctr">
              <a:buNone/>
              <a:defRPr>
                <a:solidFill>
                  <a:schemeClr val="tx1">
                    <a:tint val="75000"/>
                  </a:schemeClr>
                </a:solidFill>
              </a:defRPr>
            </a:lvl3pPr>
            <a:lvl4pPr marL="2299295" indent="0" algn="ctr">
              <a:buNone/>
              <a:defRPr>
                <a:solidFill>
                  <a:schemeClr val="tx1">
                    <a:tint val="75000"/>
                  </a:schemeClr>
                </a:solidFill>
              </a:defRPr>
            </a:lvl4pPr>
            <a:lvl5pPr marL="3065728" indent="0" algn="ctr">
              <a:buNone/>
              <a:defRPr>
                <a:solidFill>
                  <a:schemeClr val="tx1">
                    <a:tint val="75000"/>
                  </a:schemeClr>
                </a:solidFill>
              </a:defRPr>
            </a:lvl5pPr>
            <a:lvl6pPr marL="3832161" indent="0" algn="ctr">
              <a:buNone/>
              <a:defRPr>
                <a:solidFill>
                  <a:schemeClr val="tx1">
                    <a:tint val="75000"/>
                  </a:schemeClr>
                </a:solidFill>
              </a:defRPr>
            </a:lvl6pPr>
            <a:lvl7pPr marL="4598592" indent="0" algn="ctr">
              <a:buNone/>
              <a:defRPr>
                <a:solidFill>
                  <a:schemeClr val="tx1">
                    <a:tint val="75000"/>
                  </a:schemeClr>
                </a:solidFill>
              </a:defRPr>
            </a:lvl7pPr>
            <a:lvl8pPr marL="5365024" indent="0" algn="ctr">
              <a:buNone/>
              <a:defRPr>
                <a:solidFill>
                  <a:schemeClr val="tx1">
                    <a:tint val="75000"/>
                  </a:schemeClr>
                </a:solidFill>
              </a:defRPr>
            </a:lvl8pPr>
            <a:lvl9pPr marL="6131457" indent="0" algn="ctr">
              <a:buNone/>
              <a:defRPr>
                <a:solidFill>
                  <a:schemeClr val="tx1">
                    <a:tint val="75000"/>
                  </a:schemeClr>
                </a:solidFill>
              </a:defRPr>
            </a:lvl9pPr>
          </a:lstStyle>
          <a:p>
            <a:r>
              <a:rPr lang="en-US"/>
              <a:t>Click to edit subtitle</a:t>
            </a:r>
          </a:p>
        </p:txBody>
      </p:sp>
    </p:spTree>
    <p:extLst>
      <p:ext uri="{BB962C8B-B14F-4D97-AF65-F5344CB8AC3E}">
        <p14:creationId xmlns:p14="http://schemas.microsoft.com/office/powerpoint/2010/main" val="2666482076"/>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2E093727-EA38-A27E-12D8-97F100F85E69}"/>
              </a:ext>
            </a:extLst>
          </p:cNvPr>
          <p:cNvGrpSpPr/>
          <p:nvPr userDrawn="1"/>
        </p:nvGrpSpPr>
        <p:grpSpPr>
          <a:xfrm>
            <a:off x="5982650" y="0"/>
            <a:ext cx="5957173" cy="7740671"/>
            <a:chOff x="5182444" y="-6184"/>
            <a:chExt cx="5295265" cy="6870700"/>
          </a:xfrm>
        </p:grpSpPr>
        <p:sp>
          <p:nvSpPr>
            <p:cNvPr id="9" name="object 4">
              <a:extLst>
                <a:ext uri="{FF2B5EF4-FFF2-40B4-BE49-F238E27FC236}">
                  <a16:creationId xmlns:a16="http://schemas.microsoft.com/office/drawing/2014/main" id="{7509229D-A625-A71C-91D0-5CC8A4CD9379}"/>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4EF333C8-5A03-F701-2FF0-738C3A23FD54}"/>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605085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Titre de section">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5A8C3D3D-CF00-B246-8DC4-558C7D4C11BD}"/>
              </a:ext>
            </a:extLst>
          </p:cNvPr>
          <p:cNvPicPr>
            <a:picLocks noChangeAspect="1"/>
          </p:cNvPicPr>
          <p:nvPr userDrawn="1"/>
        </p:nvPicPr>
        <p:blipFill>
          <a:blip r:embed="rId2"/>
          <a:stretch>
            <a:fillRect/>
          </a:stretch>
        </p:blipFill>
        <p:spPr>
          <a:xfrm>
            <a:off x="0" y="161530"/>
            <a:ext cx="13716000" cy="7585275"/>
          </a:xfrm>
          <a:prstGeom prst="rect">
            <a:avLst/>
          </a:prstGeom>
        </p:spPr>
      </p:pic>
      <p:sp>
        <p:nvSpPr>
          <p:cNvPr id="14" name="Text Placeholder 2">
            <a:extLst>
              <a:ext uri="{FF2B5EF4-FFF2-40B4-BE49-F238E27FC236}">
                <a16:creationId xmlns:a16="http://schemas.microsoft.com/office/drawing/2014/main" id="{F92497BB-48FB-2946-B9B4-E91667AE9EE9}"/>
              </a:ext>
            </a:extLst>
          </p:cNvPr>
          <p:cNvSpPr>
            <a:spLocks noGrp="1"/>
          </p:cNvSpPr>
          <p:nvPr>
            <p:ph type="body" idx="1" hasCustomPrompt="1"/>
          </p:nvPr>
        </p:nvSpPr>
        <p:spPr>
          <a:xfrm>
            <a:off x="1186201" y="567472"/>
            <a:ext cx="10047855" cy="855161"/>
          </a:xfrm>
        </p:spPr>
        <p:txBody>
          <a:bodyPr/>
          <a:lstStyle>
            <a:lvl1pPr marL="0" indent="0">
              <a:buNone/>
              <a:defRPr sz="4950" b="1">
                <a:solidFill>
                  <a:srgbClr val="435966"/>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Titre présentation</a:t>
            </a:r>
          </a:p>
        </p:txBody>
      </p:sp>
      <p:sp>
        <p:nvSpPr>
          <p:cNvPr id="15" name="Text Placeholder 2">
            <a:extLst>
              <a:ext uri="{FF2B5EF4-FFF2-40B4-BE49-F238E27FC236}">
                <a16:creationId xmlns:a16="http://schemas.microsoft.com/office/drawing/2014/main" id="{F8F23354-D55E-9140-AB29-459900427BFF}"/>
              </a:ext>
            </a:extLst>
          </p:cNvPr>
          <p:cNvSpPr>
            <a:spLocks noGrp="1"/>
          </p:cNvSpPr>
          <p:nvPr>
            <p:ph type="body" idx="10" hasCustomPrompt="1"/>
          </p:nvPr>
        </p:nvSpPr>
        <p:spPr>
          <a:xfrm>
            <a:off x="1186202" y="2049507"/>
            <a:ext cx="5094856" cy="607708"/>
          </a:xfrm>
        </p:spPr>
        <p:txBody>
          <a:bodyPr>
            <a:normAutofit/>
          </a:bodyPr>
          <a:lstStyle>
            <a:lvl1pPr marL="385763" indent="-385763">
              <a:buFont typeface="+mj-lt"/>
              <a:buAutoNum type="arabicPeriod"/>
              <a:defRPr sz="2925" b="1">
                <a:solidFill>
                  <a:srgbClr val="435966"/>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Titre texte</a:t>
            </a:r>
          </a:p>
        </p:txBody>
      </p:sp>
      <p:sp>
        <p:nvSpPr>
          <p:cNvPr id="16" name="Text Placeholder 2">
            <a:extLst>
              <a:ext uri="{FF2B5EF4-FFF2-40B4-BE49-F238E27FC236}">
                <a16:creationId xmlns:a16="http://schemas.microsoft.com/office/drawing/2014/main" id="{D40E9347-72D4-B64E-AA1A-C45D867472B4}"/>
              </a:ext>
            </a:extLst>
          </p:cNvPr>
          <p:cNvSpPr>
            <a:spLocks noGrp="1"/>
          </p:cNvSpPr>
          <p:nvPr>
            <p:ph type="body" idx="11" hasCustomPrompt="1"/>
          </p:nvPr>
        </p:nvSpPr>
        <p:spPr>
          <a:xfrm>
            <a:off x="1186202" y="2676382"/>
            <a:ext cx="5094856" cy="607708"/>
          </a:xfrm>
        </p:spPr>
        <p:txBody>
          <a:bodyPr>
            <a:normAutofit/>
          </a:bodyPr>
          <a:lstStyle>
            <a:lvl1pPr marL="0" indent="0">
              <a:buFont typeface="+mj-lt"/>
              <a:buNone/>
              <a:defRPr sz="2025" b="0">
                <a:solidFill>
                  <a:schemeClr val="tx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Texte</a:t>
            </a:r>
          </a:p>
        </p:txBody>
      </p:sp>
      <p:sp>
        <p:nvSpPr>
          <p:cNvPr id="19" name="Text Placeholder 2">
            <a:extLst>
              <a:ext uri="{FF2B5EF4-FFF2-40B4-BE49-F238E27FC236}">
                <a16:creationId xmlns:a16="http://schemas.microsoft.com/office/drawing/2014/main" id="{AB61C750-1B7D-4D4A-9D7F-66219F679F16}"/>
              </a:ext>
            </a:extLst>
          </p:cNvPr>
          <p:cNvSpPr>
            <a:spLocks noGrp="1"/>
          </p:cNvSpPr>
          <p:nvPr>
            <p:ph type="body" idx="12" hasCustomPrompt="1"/>
          </p:nvPr>
        </p:nvSpPr>
        <p:spPr>
          <a:xfrm>
            <a:off x="260916" y="7342743"/>
            <a:ext cx="2852400" cy="383622"/>
          </a:xfrm>
        </p:spPr>
        <p:txBody>
          <a:bodyPr>
            <a:normAutofit/>
          </a:bodyPr>
          <a:lstStyle>
            <a:lvl1pPr marL="0" indent="0">
              <a:buFont typeface="+mj-lt"/>
              <a:buNone/>
              <a:defRPr sz="1688" b="0">
                <a:solidFill>
                  <a:schemeClr val="bg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Novembre 2019</a:t>
            </a:r>
          </a:p>
        </p:txBody>
      </p:sp>
      <p:sp>
        <p:nvSpPr>
          <p:cNvPr id="20" name="Text Placeholder 2">
            <a:extLst>
              <a:ext uri="{FF2B5EF4-FFF2-40B4-BE49-F238E27FC236}">
                <a16:creationId xmlns:a16="http://schemas.microsoft.com/office/drawing/2014/main" id="{BFB328E8-48DF-0F4C-8CA5-B8957ADAB2E6}"/>
              </a:ext>
            </a:extLst>
          </p:cNvPr>
          <p:cNvSpPr>
            <a:spLocks noGrp="1"/>
          </p:cNvSpPr>
          <p:nvPr>
            <p:ph type="body" idx="13" hasCustomPrompt="1"/>
          </p:nvPr>
        </p:nvSpPr>
        <p:spPr>
          <a:xfrm>
            <a:off x="12442374" y="7342743"/>
            <a:ext cx="751116" cy="383622"/>
          </a:xfrm>
        </p:spPr>
        <p:txBody>
          <a:bodyPr>
            <a:normAutofit/>
          </a:bodyPr>
          <a:lstStyle>
            <a:lvl1pPr marL="0" indent="0" algn="ctr">
              <a:buFont typeface="+mj-lt"/>
              <a:buNone/>
              <a:defRPr sz="1688" b="0">
                <a:solidFill>
                  <a:schemeClr val="bg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x</a:t>
            </a:r>
          </a:p>
        </p:txBody>
      </p:sp>
    </p:spTree>
    <p:extLst>
      <p:ext uri="{BB962C8B-B14F-4D97-AF65-F5344CB8AC3E}">
        <p14:creationId xmlns:p14="http://schemas.microsoft.com/office/powerpoint/2010/main" val="1806174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r>
              <a:rPr lang="fr-FR"/>
              <a:t>Climate Control | 2024</a:t>
            </a:r>
          </a:p>
        </p:txBody>
      </p:sp>
      <p:sp>
        <p:nvSpPr>
          <p:cNvPr id="4" name="Espace réservé du numéro de diapositive 3"/>
          <p:cNvSpPr>
            <a:spLocks noGrp="1"/>
          </p:cNvSpPr>
          <p:nvPr>
            <p:ph type="sldNum" sz="quarter" idx="12"/>
          </p:nvPr>
        </p:nvSpPr>
        <p:spPr/>
        <p:txBody>
          <a:bodyPr/>
          <a:lstStyle/>
          <a:p>
            <a:fld id="{BC538482-6992-4134-A56D-D4091BFB56E0}" type="slidenum">
              <a:rPr lang="fr-FR" smtClean="0"/>
              <a:t>‹N°›</a:t>
            </a:fld>
            <a:endParaRPr lang="fr-FR"/>
          </a:p>
        </p:txBody>
      </p:sp>
    </p:spTree>
    <p:extLst>
      <p:ext uri="{BB962C8B-B14F-4D97-AF65-F5344CB8AC3E}">
        <p14:creationId xmlns:p14="http://schemas.microsoft.com/office/powerpoint/2010/main" val="1965456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Divider_4">
    <p:bg>
      <p:bgPr>
        <a:solidFill>
          <a:srgbClr val="E3DDD3"/>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1F2052E-9E10-7F28-50B8-883F99782A2A}"/>
              </a:ext>
            </a:extLst>
          </p:cNvPr>
          <p:cNvSpPr txBox="1">
            <a:spLocks noGrp="1"/>
          </p:cNvSpPr>
          <p:nvPr>
            <p:ph type="ftr" sz="quarter" idx="9"/>
          </p:nvPr>
        </p:nvSpPr>
        <p:spPr>
          <a:xfrm>
            <a:off x="487100" y="7058217"/>
            <a:ext cx="2834747" cy="213103"/>
          </a:xfrm>
        </p:spPr>
        <p:txBody>
          <a:bodyPr lIns="0" tIns="0" rIns="0" bIns="0" anchor="b" anchorCtr="0"/>
          <a:lstStyle>
            <a:lvl1pPr algn="l">
              <a:defRPr sz="900" spc="23">
                <a:solidFill>
                  <a:srgbClr val="441F54"/>
                </a:solidFill>
              </a:defRPr>
            </a:lvl1pPr>
          </a:lstStyle>
          <a:p>
            <a:pPr lvl="0"/>
            <a:r>
              <a:rPr lang="en-US"/>
              <a:t>Climate Control | 2024</a:t>
            </a:r>
          </a:p>
        </p:txBody>
      </p:sp>
      <p:sp>
        <p:nvSpPr>
          <p:cNvPr id="3" name="Slide Number Placeholder 5">
            <a:extLst>
              <a:ext uri="{FF2B5EF4-FFF2-40B4-BE49-F238E27FC236}">
                <a16:creationId xmlns:a16="http://schemas.microsoft.com/office/drawing/2014/main" id="{9BA902CA-9421-913D-ADE5-AFB5E0210364}"/>
              </a:ext>
            </a:extLst>
          </p:cNvPr>
          <p:cNvSpPr txBox="1">
            <a:spLocks noGrp="1"/>
          </p:cNvSpPr>
          <p:nvPr>
            <p:ph type="sldNum" sz="quarter" idx="8"/>
          </p:nvPr>
        </p:nvSpPr>
        <p:spPr>
          <a:xfrm>
            <a:off x="10142807" y="7058217"/>
            <a:ext cx="3086100" cy="213103"/>
          </a:xfrm>
        </p:spPr>
        <p:txBody>
          <a:bodyPr lIns="0" tIns="0" rIns="0" bIns="0" anchor="b"/>
          <a:lstStyle>
            <a:lvl1pPr>
              <a:defRPr sz="900">
                <a:solidFill>
                  <a:srgbClr val="441F54"/>
                </a:solidFill>
              </a:defRPr>
            </a:lvl1pPr>
          </a:lstStyle>
          <a:p>
            <a:pPr lvl="0"/>
            <a:fld id="{CABEC39C-3288-4AE4-B147-21CBB9A7522C}" type="slidenum">
              <a:t>‹N°›</a:t>
            </a:fld>
            <a:endParaRPr lang="en-US"/>
          </a:p>
        </p:txBody>
      </p:sp>
      <p:grpSp>
        <p:nvGrpSpPr>
          <p:cNvPr id="4" name="object 12">
            <a:extLst>
              <a:ext uri="{FF2B5EF4-FFF2-40B4-BE49-F238E27FC236}">
                <a16:creationId xmlns:a16="http://schemas.microsoft.com/office/drawing/2014/main" id="{419CED59-589C-9B90-EB40-494F4F38163A}"/>
              </a:ext>
            </a:extLst>
          </p:cNvPr>
          <p:cNvGrpSpPr/>
          <p:nvPr/>
        </p:nvGrpSpPr>
        <p:grpSpPr>
          <a:xfrm>
            <a:off x="1" y="4727565"/>
            <a:ext cx="6856181" cy="2999260"/>
            <a:chOff x="0" y="4196236"/>
            <a:chExt cx="6094383" cy="2662174"/>
          </a:xfrm>
        </p:grpSpPr>
        <p:sp>
          <p:nvSpPr>
            <p:cNvPr id="5" name="object 13">
              <a:extLst>
                <a:ext uri="{FF2B5EF4-FFF2-40B4-BE49-F238E27FC236}">
                  <a16:creationId xmlns:a16="http://schemas.microsoft.com/office/drawing/2014/main" id="{ADF6D247-949F-C9B0-F233-BC94B1918370}"/>
                </a:ext>
              </a:extLst>
            </p:cNvPr>
            <p:cNvSpPr/>
            <p:nvPr/>
          </p:nvSpPr>
          <p:spPr>
            <a:xfrm>
              <a:off x="0" y="4196236"/>
              <a:ext cx="1064891" cy="513078"/>
            </a:xfrm>
            <a:custGeom>
              <a:avLst/>
              <a:gdLst>
                <a:gd name="f0" fmla="val w"/>
                <a:gd name="f1" fmla="val h"/>
                <a:gd name="f2" fmla="val 0"/>
                <a:gd name="f3" fmla="val 1064895"/>
                <a:gd name="f4" fmla="val 513079"/>
                <a:gd name="f5" fmla="val 46519"/>
                <a:gd name="f6" fmla="val 19306"/>
                <a:gd name="f7" fmla="val 92058"/>
                <a:gd name="f8" fmla="val 38470"/>
                <a:gd name="f9" fmla="val 137486"/>
                <a:gd name="f10" fmla="val 57846"/>
                <a:gd name="f11" fmla="val 182801"/>
                <a:gd name="f12" fmla="val 77434"/>
                <a:gd name="f13" fmla="val 228003"/>
                <a:gd name="f14" fmla="val 97233"/>
                <a:gd name="f15" fmla="val 273091"/>
                <a:gd name="f16" fmla="val 117243"/>
                <a:gd name="f17" fmla="val 318066"/>
                <a:gd name="f18" fmla="val 137462"/>
                <a:gd name="f19" fmla="val 362925"/>
                <a:gd name="f20" fmla="val 157891"/>
                <a:gd name="f21" fmla="val 407669"/>
                <a:gd name="f22" fmla="val 178529"/>
                <a:gd name="f23" fmla="val 452296"/>
                <a:gd name="f24" fmla="val 199374"/>
                <a:gd name="f25" fmla="val 496807"/>
                <a:gd name="f26" fmla="val 220427"/>
                <a:gd name="f27" fmla="val 541201"/>
                <a:gd name="f28" fmla="val 241686"/>
                <a:gd name="f29" fmla="val 585476"/>
                <a:gd name="f30" fmla="val 263152"/>
                <a:gd name="f31" fmla="val 629633"/>
                <a:gd name="f32" fmla="val 284823"/>
                <a:gd name="f33" fmla="val 673671"/>
                <a:gd name="f34" fmla="val 306699"/>
                <a:gd name="f35" fmla="val 717589"/>
                <a:gd name="f36" fmla="val 328779"/>
                <a:gd name="f37" fmla="val 761386"/>
                <a:gd name="f38" fmla="val 351063"/>
                <a:gd name="f39" fmla="val 805063"/>
                <a:gd name="f40" fmla="val 373550"/>
                <a:gd name="f41" fmla="val 848617"/>
                <a:gd name="f42" fmla="val 396239"/>
                <a:gd name="f43" fmla="val 892050"/>
                <a:gd name="f44" fmla="val 419130"/>
                <a:gd name="f45" fmla="val 935359"/>
                <a:gd name="f46" fmla="val 442221"/>
                <a:gd name="f47" fmla="val 978545"/>
                <a:gd name="f48" fmla="val 465514"/>
                <a:gd name="f49" fmla="val 1021607"/>
                <a:gd name="f50" fmla="val 489006"/>
                <a:gd name="f51" fmla="val 1064544"/>
                <a:gd name="f52" fmla="val 512697"/>
                <a:gd name="f53" fmla="val 1014537"/>
                <a:gd name="f54" fmla="val 508097"/>
                <a:gd name="f55" fmla="val 964453"/>
                <a:gd name="f56" fmla="val 503759"/>
                <a:gd name="f57" fmla="val 914295"/>
                <a:gd name="f58" fmla="val 499685"/>
                <a:gd name="f59" fmla="val 864061"/>
                <a:gd name="f60" fmla="val 495879"/>
                <a:gd name="f61" fmla="val 813753"/>
                <a:gd name="f62" fmla="val 492341"/>
                <a:gd name="f63" fmla="val 763371"/>
                <a:gd name="f64" fmla="val 489075"/>
                <a:gd name="f65" fmla="val 712914"/>
                <a:gd name="f66" fmla="val 486081"/>
                <a:gd name="f67" fmla="val 662384"/>
                <a:gd name="f68" fmla="val 483363"/>
                <a:gd name="f69" fmla="val 611781"/>
                <a:gd name="f70" fmla="val 480922"/>
                <a:gd name="f71" fmla="val 561106"/>
                <a:gd name="f72" fmla="val 478760"/>
                <a:gd name="f73" fmla="val 510358"/>
                <a:gd name="f74" fmla="val 476880"/>
                <a:gd name="f75" fmla="val 459538"/>
                <a:gd name="f76" fmla="val 475283"/>
                <a:gd name="f77" fmla="val 408646"/>
                <a:gd name="f78" fmla="val 473972"/>
                <a:gd name="f79" fmla="val 357684"/>
                <a:gd name="f80" fmla="val 472948"/>
                <a:gd name="f81" fmla="val 306650"/>
                <a:gd name="f82" fmla="val 472215"/>
                <a:gd name="f83" fmla="val 255547"/>
                <a:gd name="f84" fmla="val 471773"/>
                <a:gd name="f85" fmla="val 204373"/>
                <a:gd name="f86" fmla="val 471625"/>
                <a:gd name="f87" fmla="val 129766"/>
                <a:gd name="f88" fmla="val 471928"/>
                <a:gd name="f89" fmla="val 55303"/>
                <a:gd name="f90" fmla="val 472833"/>
                <a:gd name="f91" fmla="val 473954"/>
                <a:gd name="f92" fmla="*/ f0 1 1064895"/>
                <a:gd name="f93" fmla="*/ f1 1 513079"/>
                <a:gd name="f94" fmla="+- f4 0 f2"/>
                <a:gd name="f95" fmla="+- f3 0 f2"/>
                <a:gd name="f96" fmla="*/ f95 1 1064895"/>
                <a:gd name="f97" fmla="*/ f94 1 513079"/>
                <a:gd name="f98" fmla="*/ f2 1 f96"/>
                <a:gd name="f99" fmla="*/ f3 1 f96"/>
                <a:gd name="f100" fmla="*/ f2 1 f97"/>
                <a:gd name="f101" fmla="*/ f4 1 f97"/>
                <a:gd name="f102" fmla="*/ f98 f92 1"/>
                <a:gd name="f103" fmla="*/ f99 f92 1"/>
                <a:gd name="f104" fmla="*/ f101 f93 1"/>
                <a:gd name="f105" fmla="*/ f100 f93 1"/>
              </a:gdLst>
              <a:ahLst/>
              <a:cxnLst>
                <a:cxn ang="3cd4">
                  <a:pos x="hc" y="t"/>
                </a:cxn>
                <a:cxn ang="0">
                  <a:pos x="r" y="vc"/>
                </a:cxn>
                <a:cxn ang="cd4">
                  <a:pos x="hc" y="b"/>
                </a:cxn>
                <a:cxn ang="cd2">
                  <a:pos x="l" y="vc"/>
                </a:cxn>
              </a:cxnLst>
              <a:rect l="f102" t="f105" r="f103" b="f104"/>
              <a:pathLst>
                <a:path w="1064895" h="513079">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2" y="f91"/>
                  </a:lnTo>
                </a:path>
              </a:pathLst>
            </a:custGeom>
            <a:noFill/>
            <a:ln w="12701" cap="flat">
              <a:solidFill>
                <a:srgbClr val="FFFFFF"/>
              </a:solidFill>
              <a:prstDash val="solid"/>
              <a:miter/>
            </a:ln>
          </p:spPr>
          <p:txBody>
            <a:bodyPr vert="horz" wrap="square" lIns="0" tIns="0" rIns="0" bIns="0" anchor="t" anchorCtr="0" compatLnSpc="1">
              <a:noAutofit/>
            </a:bodyPr>
            <a:lstStyle/>
            <a:p>
              <a:pPr marL="0" marR="0" lvl="0" indent="0" algn="l" defTabSz="10287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25" b="0" i="0" u="none" strike="noStrike" kern="1200" cap="none" spc="0" baseline="0">
                <a:solidFill>
                  <a:srgbClr val="2B2A27"/>
                </a:solidFill>
                <a:uFillTx/>
                <a:latin typeface="Calibri"/>
              </a:endParaRPr>
            </a:p>
          </p:txBody>
        </p:sp>
        <p:sp>
          <p:nvSpPr>
            <p:cNvPr id="6" name="object 14">
              <a:extLst>
                <a:ext uri="{FF2B5EF4-FFF2-40B4-BE49-F238E27FC236}">
                  <a16:creationId xmlns:a16="http://schemas.microsoft.com/office/drawing/2014/main" id="{F489E0F0-C0CB-A403-944B-418FA81DEF6E}"/>
                </a:ext>
              </a:extLst>
            </p:cNvPr>
            <p:cNvSpPr/>
            <p:nvPr/>
          </p:nvSpPr>
          <p:spPr>
            <a:xfrm>
              <a:off x="1064553" y="4708940"/>
              <a:ext cx="5029830" cy="2149470"/>
            </a:xfrm>
            <a:custGeom>
              <a:avLst/>
              <a:gdLst>
                <a:gd name="f0" fmla="val w"/>
                <a:gd name="f1" fmla="val h"/>
                <a:gd name="f2" fmla="val 0"/>
                <a:gd name="f3" fmla="val 5029835"/>
                <a:gd name="f4" fmla="val 2149475"/>
                <a:gd name="f5" fmla="val 2686743"/>
                <a:gd name="f6" fmla="val 2149060"/>
                <a:gd name="f7" fmla="val 2641462"/>
                <a:gd name="f8" fmla="val 2098605"/>
                <a:gd name="f9" fmla="val 2605352"/>
                <a:gd name="f10" fmla="val 2058873"/>
                <a:gd name="f11" fmla="val 2569036"/>
                <a:gd name="f12" fmla="val 2019331"/>
                <a:gd name="f13" fmla="val 2532517"/>
                <a:gd name="f14" fmla="val 1979980"/>
                <a:gd name="f15" fmla="val 2495795"/>
                <a:gd name="f16" fmla="val 1940821"/>
                <a:gd name="f17" fmla="val 2458871"/>
                <a:gd name="f18" fmla="val 1901855"/>
                <a:gd name="f19" fmla="val 2421745"/>
                <a:gd name="f20" fmla="val 1863082"/>
                <a:gd name="f21" fmla="val 2384419"/>
                <a:gd name="f22" fmla="val 1824504"/>
                <a:gd name="f23" fmla="val 2346894"/>
                <a:gd name="f24" fmla="val 1786120"/>
                <a:gd name="f25" fmla="val 2309169"/>
                <a:gd name="f26" fmla="val 1747933"/>
                <a:gd name="f27" fmla="val 2271247"/>
                <a:gd name="f28" fmla="val 1709942"/>
                <a:gd name="f29" fmla="val 2233127"/>
                <a:gd name="f30" fmla="val 1672149"/>
                <a:gd name="f31" fmla="val 2194811"/>
                <a:gd name="f32" fmla="val 1634555"/>
                <a:gd name="f33" fmla="val 2156300"/>
                <a:gd name="f34" fmla="val 1597159"/>
                <a:gd name="f35" fmla="val 2117594"/>
                <a:gd name="f36" fmla="val 1559964"/>
                <a:gd name="f37" fmla="val 2078694"/>
                <a:gd name="f38" fmla="val 1522970"/>
                <a:gd name="f39" fmla="val 2039601"/>
                <a:gd name="f40" fmla="val 1486178"/>
                <a:gd name="f41" fmla="val 2000316"/>
                <a:gd name="f42" fmla="val 1449589"/>
                <a:gd name="f43" fmla="val 1960840"/>
                <a:gd name="f44" fmla="val 1413203"/>
                <a:gd name="f45" fmla="val 1921173"/>
                <a:gd name="f46" fmla="val 1377021"/>
                <a:gd name="f47" fmla="val 1881317"/>
                <a:gd name="f48" fmla="val 1341044"/>
                <a:gd name="f49" fmla="val 1841272"/>
                <a:gd name="f50" fmla="val 1305274"/>
                <a:gd name="f51" fmla="val 1801039"/>
                <a:gd name="f52" fmla="val 1269710"/>
                <a:gd name="f53" fmla="val 1760619"/>
                <a:gd name="f54" fmla="val 1234354"/>
                <a:gd name="f55" fmla="val 1720013"/>
                <a:gd name="f56" fmla="val 1199207"/>
                <a:gd name="f57" fmla="val 1679221"/>
                <a:gd name="f58" fmla="val 1164269"/>
                <a:gd name="f59" fmla="val 1638245"/>
                <a:gd name="f60" fmla="val 1129541"/>
                <a:gd name="f61" fmla="val 1597084"/>
                <a:gd name="f62" fmla="val 1095024"/>
                <a:gd name="f63" fmla="val 1555741"/>
                <a:gd name="f64" fmla="val 1060719"/>
                <a:gd name="f65" fmla="val 1514216"/>
                <a:gd name="f66" fmla="val 1026626"/>
                <a:gd name="f67" fmla="val 1472510"/>
                <a:gd name="f68" fmla="val 992747"/>
                <a:gd name="f69" fmla="val 1430623"/>
                <a:gd name="f70" fmla="val 959083"/>
                <a:gd name="f71" fmla="val 1388557"/>
                <a:gd name="f72" fmla="val 925634"/>
                <a:gd name="f73" fmla="val 1346312"/>
                <a:gd name="f74" fmla="val 892400"/>
                <a:gd name="f75" fmla="val 1303889"/>
                <a:gd name="f76" fmla="val 859384"/>
                <a:gd name="f77" fmla="val 1261289"/>
                <a:gd name="f78" fmla="val 826585"/>
                <a:gd name="f79" fmla="val 1218513"/>
                <a:gd name="f80" fmla="val 794005"/>
                <a:gd name="f81" fmla="val 1175561"/>
                <a:gd name="f82" fmla="val 761644"/>
                <a:gd name="f83" fmla="val 1132435"/>
                <a:gd name="f84" fmla="val 729504"/>
                <a:gd name="f85" fmla="val 1089135"/>
                <a:gd name="f86" fmla="val 697584"/>
                <a:gd name="f87" fmla="val 1045662"/>
                <a:gd name="f88" fmla="val 665886"/>
                <a:gd name="f89" fmla="val 1002017"/>
                <a:gd name="f90" fmla="val 634411"/>
                <a:gd name="f91" fmla="val 958201"/>
                <a:gd name="f92" fmla="val 603160"/>
                <a:gd name="f93" fmla="val 914215"/>
                <a:gd name="f94" fmla="val 572133"/>
                <a:gd name="f95" fmla="val 870059"/>
                <a:gd name="f96" fmla="val 541331"/>
                <a:gd name="f97" fmla="val 825734"/>
                <a:gd name="f98" fmla="val 510755"/>
                <a:gd name="f99" fmla="val 781242"/>
                <a:gd name="f100" fmla="val 480406"/>
                <a:gd name="f101" fmla="val 736583"/>
                <a:gd name="f102" fmla="val 450285"/>
                <a:gd name="f103" fmla="val 691757"/>
                <a:gd name="f104" fmla="val 420393"/>
                <a:gd name="f105" fmla="val 646766"/>
                <a:gd name="f106" fmla="val 390730"/>
                <a:gd name="f107" fmla="val 601610"/>
                <a:gd name="f108" fmla="val 361297"/>
                <a:gd name="f109" fmla="val 556291"/>
                <a:gd name="f110" fmla="val 332095"/>
                <a:gd name="f111" fmla="val 510809"/>
                <a:gd name="f112" fmla="val 303125"/>
                <a:gd name="f113" fmla="val 465165"/>
                <a:gd name="f114" fmla="val 274388"/>
                <a:gd name="f115" fmla="val 419360"/>
                <a:gd name="f116" fmla="val 245884"/>
                <a:gd name="f117" fmla="val 373395"/>
                <a:gd name="f118" fmla="val 217615"/>
                <a:gd name="f119" fmla="val 327270"/>
                <a:gd name="f120" fmla="val 189581"/>
                <a:gd name="f121" fmla="val 280986"/>
                <a:gd name="f122" fmla="val 161783"/>
                <a:gd name="f123" fmla="val 234545"/>
                <a:gd name="f124" fmla="val 134222"/>
                <a:gd name="f125" fmla="val 187946"/>
                <a:gd name="f126" fmla="val 106898"/>
                <a:gd name="f127" fmla="val 141192"/>
                <a:gd name="f128" fmla="val 79814"/>
                <a:gd name="f129" fmla="val 94282"/>
                <a:gd name="f130" fmla="val 52968"/>
                <a:gd name="f131" fmla="val 47217"/>
                <a:gd name="f132" fmla="val 26363"/>
                <a:gd name="f133" fmla="val 68549"/>
                <a:gd name="f134" fmla="val 6753"/>
                <a:gd name="f135" fmla="val 136947"/>
                <a:gd name="f136" fmla="val 14017"/>
                <a:gd name="f137" fmla="val 205192"/>
                <a:gd name="f138" fmla="val 21791"/>
                <a:gd name="f139" fmla="val 273282"/>
                <a:gd name="f140" fmla="val 30071"/>
                <a:gd name="f141" fmla="val 341214"/>
                <a:gd name="f142" fmla="val 38856"/>
                <a:gd name="f143" fmla="val 408988"/>
                <a:gd name="f144" fmla="val 48144"/>
                <a:gd name="f145" fmla="val 476600"/>
                <a:gd name="f146" fmla="val 57934"/>
                <a:gd name="f147" fmla="val 544050"/>
                <a:gd name="f148" fmla="val 68223"/>
                <a:gd name="f149" fmla="val 611335"/>
                <a:gd name="f150" fmla="val 79009"/>
                <a:gd name="f151" fmla="val 678453"/>
                <a:gd name="f152" fmla="val 90291"/>
                <a:gd name="f153" fmla="val 745402"/>
                <a:gd name="f154" fmla="val 102065"/>
                <a:gd name="f155" fmla="val 812181"/>
                <a:gd name="f156" fmla="val 114332"/>
                <a:gd name="f157" fmla="val 878787"/>
                <a:gd name="f158" fmla="val 127088"/>
                <a:gd name="f159" fmla="val 945218"/>
                <a:gd name="f160" fmla="val 140332"/>
                <a:gd name="f161" fmla="val 1011473"/>
                <a:gd name="f162" fmla="val 154061"/>
                <a:gd name="f163" fmla="val 1077550"/>
                <a:gd name="f164" fmla="val 168274"/>
                <a:gd name="f165" fmla="val 1143446"/>
                <a:gd name="f166" fmla="val 182969"/>
                <a:gd name="f167" fmla="val 1209160"/>
                <a:gd name="f168" fmla="val 198144"/>
                <a:gd name="f169" fmla="val 1274689"/>
                <a:gd name="f170" fmla="val 213796"/>
                <a:gd name="f171" fmla="val 1340033"/>
                <a:gd name="f172" fmla="val 229925"/>
                <a:gd name="f173" fmla="val 1405188"/>
                <a:gd name="f174" fmla="val 246528"/>
                <a:gd name="f175" fmla="val 1470154"/>
                <a:gd name="f176" fmla="val 263603"/>
                <a:gd name="f177" fmla="val 1534927"/>
                <a:gd name="f178" fmla="val 281148"/>
                <a:gd name="f179" fmla="val 1599506"/>
                <a:gd name="f180" fmla="val 299161"/>
                <a:gd name="f181" fmla="val 1663890"/>
                <a:gd name="f182" fmla="val 317641"/>
                <a:gd name="f183" fmla="val 1728076"/>
                <a:gd name="f184" fmla="val 336585"/>
                <a:gd name="f185" fmla="val 1792062"/>
                <a:gd name="f186" fmla="val 355991"/>
                <a:gd name="f187" fmla="val 1855846"/>
                <a:gd name="f188" fmla="val 375858"/>
                <a:gd name="f189" fmla="val 1919427"/>
                <a:gd name="f190" fmla="val 396184"/>
                <a:gd name="f191" fmla="val 1982802"/>
                <a:gd name="f192" fmla="val 416966"/>
                <a:gd name="f193" fmla="val 2045970"/>
                <a:gd name="f194" fmla="val 438203"/>
                <a:gd name="f195" fmla="val 2108928"/>
                <a:gd name="f196" fmla="val 459893"/>
                <a:gd name="f197" fmla="val 2171675"/>
                <a:gd name="f198" fmla="val 482033"/>
                <a:gd name="f199" fmla="val 2234209"/>
                <a:gd name="f200" fmla="val 504623"/>
                <a:gd name="f201" fmla="val 2296527"/>
                <a:gd name="f202" fmla="val 527659"/>
                <a:gd name="f203" fmla="val 2358629"/>
                <a:gd name="f204" fmla="val 551140"/>
                <a:gd name="f205" fmla="val 2420511"/>
                <a:gd name="f206" fmla="val 575065"/>
                <a:gd name="f207" fmla="val 2482172"/>
                <a:gd name="f208" fmla="val 599430"/>
                <a:gd name="f209" fmla="val 2543610"/>
                <a:gd name="f210" fmla="val 624235"/>
                <a:gd name="f211" fmla="val 2604823"/>
                <a:gd name="f212" fmla="val 649477"/>
                <a:gd name="f213" fmla="val 2665810"/>
                <a:gd name="f214" fmla="val 675155"/>
                <a:gd name="f215" fmla="val 2726567"/>
                <a:gd name="f216" fmla="val 701265"/>
                <a:gd name="f217" fmla="val 2787094"/>
                <a:gd name="f218" fmla="val 727808"/>
                <a:gd name="f219" fmla="val 2847388"/>
                <a:gd name="f220" fmla="val 754780"/>
                <a:gd name="f221" fmla="val 2907448"/>
                <a:gd name="f222" fmla="val 782179"/>
                <a:gd name="f223" fmla="val 2967271"/>
                <a:gd name="f224" fmla="val 810004"/>
                <a:gd name="f225" fmla="val 3026855"/>
                <a:gd name="f226" fmla="val 838253"/>
                <a:gd name="f227" fmla="val 3086199"/>
                <a:gd name="f228" fmla="val 866923"/>
                <a:gd name="f229" fmla="val 3145301"/>
                <a:gd name="f230" fmla="val 896014"/>
                <a:gd name="f231" fmla="val 3204158"/>
                <a:gd name="f232" fmla="val 925522"/>
                <a:gd name="f233" fmla="val 3262769"/>
                <a:gd name="f234" fmla="val 955446"/>
                <a:gd name="f235" fmla="val 3321132"/>
                <a:gd name="f236" fmla="val 985784"/>
                <a:gd name="f237" fmla="val 3379245"/>
                <a:gd name="f238" fmla="val 1016535"/>
                <a:gd name="f239" fmla="val 3437106"/>
                <a:gd name="f240" fmla="val 1047695"/>
                <a:gd name="f241" fmla="val 3494713"/>
                <a:gd name="f242" fmla="val 1079264"/>
                <a:gd name="f243" fmla="val 3552064"/>
                <a:gd name="f244" fmla="val 1111239"/>
                <a:gd name="f245" fmla="val 3609157"/>
                <a:gd name="f246" fmla="val 1143619"/>
                <a:gd name="f247" fmla="val 3665990"/>
                <a:gd name="f248" fmla="val 1176400"/>
                <a:gd name="f249" fmla="val 3722561"/>
                <a:gd name="f250" fmla="val 1209583"/>
                <a:gd name="f251" fmla="val 3778869"/>
                <a:gd name="f252" fmla="val 1243164"/>
                <a:gd name="f253" fmla="val 3834911"/>
                <a:gd name="f254" fmla="val 1277141"/>
                <a:gd name="f255" fmla="val 3890686"/>
                <a:gd name="f256" fmla="val 1311513"/>
                <a:gd name="f257" fmla="val 3946191"/>
                <a:gd name="f258" fmla="val 1346278"/>
                <a:gd name="f259" fmla="val 4001425"/>
                <a:gd name="f260" fmla="val 1381434"/>
                <a:gd name="f261" fmla="val 4056385"/>
                <a:gd name="f262" fmla="val 1416978"/>
                <a:gd name="f263" fmla="val 4111070"/>
                <a:gd name="f264" fmla="val 1452909"/>
                <a:gd name="f265" fmla="val 4165478"/>
                <a:gd name="f266" fmla="val 1489226"/>
                <a:gd name="f267" fmla="val 4219607"/>
                <a:gd name="f268" fmla="val 1525925"/>
                <a:gd name="f269" fmla="val 4273454"/>
                <a:gd name="f270" fmla="val 1563006"/>
                <a:gd name="f271" fmla="val 4327019"/>
                <a:gd name="f272" fmla="val 1600466"/>
                <a:gd name="f273" fmla="val 4380298"/>
                <a:gd name="f274" fmla="val 1638302"/>
                <a:gd name="f275" fmla="val 4433291"/>
                <a:gd name="f276" fmla="val 1676515"/>
                <a:gd name="f277" fmla="val 4485994"/>
                <a:gd name="f278" fmla="val 1715100"/>
                <a:gd name="f279" fmla="val 4538407"/>
                <a:gd name="f280" fmla="val 1754057"/>
                <a:gd name="f281" fmla="val 4590527"/>
                <a:gd name="f282" fmla="val 1793384"/>
                <a:gd name="f283" fmla="val 4642353"/>
                <a:gd name="f284" fmla="val 1833078"/>
                <a:gd name="f285" fmla="val 4693882"/>
                <a:gd name="f286" fmla="val 1873138"/>
                <a:gd name="f287" fmla="val 4745112"/>
                <a:gd name="f288" fmla="val 1913561"/>
                <a:gd name="f289" fmla="val 4796042"/>
                <a:gd name="f290" fmla="val 1954346"/>
                <a:gd name="f291" fmla="val 4846669"/>
                <a:gd name="f292" fmla="val 1995491"/>
                <a:gd name="f293" fmla="val 4896992"/>
                <a:gd name="f294" fmla="val 2036994"/>
                <a:gd name="f295" fmla="val 4947009"/>
                <a:gd name="f296" fmla="val 2078853"/>
                <a:gd name="f297" fmla="val 4996717"/>
                <a:gd name="f298" fmla="val 2121065"/>
                <a:gd name="f299" fmla="val 5029206"/>
                <a:gd name="f300" fmla="*/ f0 1 5029835"/>
                <a:gd name="f301" fmla="*/ f1 1 2149475"/>
                <a:gd name="f302" fmla="+- f4 0 f2"/>
                <a:gd name="f303" fmla="+- f3 0 f2"/>
                <a:gd name="f304" fmla="*/ f303 1 5029835"/>
                <a:gd name="f305" fmla="*/ f302 1 2149475"/>
                <a:gd name="f306" fmla="*/ f2 1 f304"/>
                <a:gd name="f307" fmla="*/ f3 1 f304"/>
                <a:gd name="f308" fmla="*/ f2 1 f305"/>
                <a:gd name="f309" fmla="*/ f4 1 f305"/>
                <a:gd name="f310" fmla="*/ f306 f300 1"/>
                <a:gd name="f311" fmla="*/ f307 f300 1"/>
                <a:gd name="f312" fmla="*/ f309 f301 1"/>
                <a:gd name="f313" fmla="*/ f308 f301 1"/>
              </a:gdLst>
              <a:ahLst/>
              <a:cxnLst>
                <a:cxn ang="3cd4">
                  <a:pos x="hc" y="t"/>
                </a:cxn>
                <a:cxn ang="0">
                  <a:pos x="r" y="vc"/>
                </a:cxn>
                <a:cxn ang="cd4">
                  <a:pos x="hc" y="b"/>
                </a:cxn>
                <a:cxn ang="cd2">
                  <a:pos x="l" y="vc"/>
                </a:cxn>
              </a:cxnLst>
              <a:rect l="f310" t="f313" r="f311" b="f312"/>
              <a:pathLst>
                <a:path w="5029835" h="214947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2" y="f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6"/>
                  </a:lnTo>
                </a:path>
              </a:pathLst>
            </a:custGeom>
            <a:noFill/>
            <a:ln w="12701" cap="flat">
              <a:solidFill>
                <a:srgbClr val="FFFFFF"/>
              </a:solidFill>
              <a:prstDash val="solid"/>
              <a:miter/>
            </a:ln>
          </p:spPr>
          <p:txBody>
            <a:bodyPr vert="horz" wrap="square" lIns="0" tIns="0" rIns="0" bIns="0" anchor="t" anchorCtr="0" compatLnSpc="1">
              <a:noAutofit/>
            </a:bodyPr>
            <a:lstStyle/>
            <a:p>
              <a:pPr marL="0" marR="0" lvl="0" indent="0" algn="l" defTabSz="10287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25" b="0" i="0" u="none" strike="noStrike" kern="1200" cap="none" spc="0" baseline="0">
                <a:solidFill>
                  <a:srgbClr val="2B2A27"/>
                </a:solidFill>
                <a:uFillTx/>
                <a:latin typeface="Calibri"/>
              </a:endParaRPr>
            </a:p>
          </p:txBody>
        </p:sp>
      </p:grpSp>
      <p:grpSp>
        <p:nvGrpSpPr>
          <p:cNvPr id="7" name="object 15">
            <a:extLst>
              <a:ext uri="{FF2B5EF4-FFF2-40B4-BE49-F238E27FC236}">
                <a16:creationId xmlns:a16="http://schemas.microsoft.com/office/drawing/2014/main" id="{2C6D28BB-329C-89E4-0228-5B35B78B9824}"/>
              </a:ext>
            </a:extLst>
          </p:cNvPr>
          <p:cNvGrpSpPr/>
          <p:nvPr/>
        </p:nvGrpSpPr>
        <p:grpSpPr>
          <a:xfrm>
            <a:off x="1" y="1"/>
            <a:ext cx="6856181" cy="2999238"/>
            <a:chOff x="0" y="0"/>
            <a:chExt cx="6094383" cy="2662155"/>
          </a:xfrm>
        </p:grpSpPr>
        <p:sp>
          <p:nvSpPr>
            <p:cNvPr id="8" name="object 16">
              <a:extLst>
                <a:ext uri="{FF2B5EF4-FFF2-40B4-BE49-F238E27FC236}">
                  <a16:creationId xmlns:a16="http://schemas.microsoft.com/office/drawing/2014/main" id="{10A40822-D121-3747-7BD7-920DAD45C3A3}"/>
                </a:ext>
              </a:extLst>
            </p:cNvPr>
            <p:cNvSpPr/>
            <p:nvPr/>
          </p:nvSpPr>
          <p:spPr>
            <a:xfrm>
              <a:off x="0" y="2149077"/>
              <a:ext cx="1064891" cy="513078"/>
            </a:xfrm>
            <a:custGeom>
              <a:avLst/>
              <a:gdLst>
                <a:gd name="f0" fmla="val w"/>
                <a:gd name="f1" fmla="val h"/>
                <a:gd name="f2" fmla="val 0"/>
                <a:gd name="f3" fmla="val 1064895"/>
                <a:gd name="f4" fmla="val 513080"/>
                <a:gd name="f5" fmla="val 38743"/>
                <a:gd name="f6" fmla="val 55303"/>
                <a:gd name="f7" fmla="val 39864"/>
                <a:gd name="f8" fmla="val 129766"/>
                <a:gd name="f9" fmla="val 40769"/>
                <a:gd name="f10" fmla="val 204373"/>
                <a:gd name="f11" fmla="val 41071"/>
                <a:gd name="f12" fmla="val 255547"/>
                <a:gd name="f13" fmla="val 40924"/>
                <a:gd name="f14" fmla="val 306650"/>
                <a:gd name="f15" fmla="val 40482"/>
                <a:gd name="f16" fmla="val 357684"/>
                <a:gd name="f17" fmla="val 39748"/>
                <a:gd name="f18" fmla="val 408646"/>
                <a:gd name="f19" fmla="val 38725"/>
                <a:gd name="f20" fmla="val 459538"/>
                <a:gd name="f21" fmla="val 37414"/>
                <a:gd name="f22" fmla="val 510358"/>
                <a:gd name="f23" fmla="val 35817"/>
                <a:gd name="f24" fmla="val 561106"/>
                <a:gd name="f25" fmla="val 33937"/>
                <a:gd name="f26" fmla="val 611781"/>
                <a:gd name="f27" fmla="val 31775"/>
                <a:gd name="f28" fmla="val 662384"/>
                <a:gd name="f29" fmla="val 29334"/>
                <a:gd name="f30" fmla="val 712914"/>
                <a:gd name="f31" fmla="val 26615"/>
                <a:gd name="f32" fmla="val 763371"/>
                <a:gd name="f33" fmla="val 23622"/>
                <a:gd name="f34" fmla="val 813753"/>
                <a:gd name="f35" fmla="val 20355"/>
                <a:gd name="f36" fmla="val 864061"/>
                <a:gd name="f37" fmla="val 16818"/>
                <a:gd name="f38" fmla="val 914295"/>
                <a:gd name="f39" fmla="val 13011"/>
                <a:gd name="f40" fmla="val 964453"/>
                <a:gd name="f41" fmla="val 8938"/>
                <a:gd name="f42" fmla="val 1014537"/>
                <a:gd name="f43" fmla="val 4600"/>
                <a:gd name="f44" fmla="val 1064544"/>
                <a:gd name="f45" fmla="val 1021607"/>
                <a:gd name="f46" fmla="val 23690"/>
                <a:gd name="f47" fmla="val 978545"/>
                <a:gd name="f48" fmla="val 47182"/>
                <a:gd name="f49" fmla="val 935359"/>
                <a:gd name="f50" fmla="val 70474"/>
                <a:gd name="f51" fmla="val 892050"/>
                <a:gd name="f52" fmla="val 93566"/>
                <a:gd name="f53" fmla="val 848617"/>
                <a:gd name="f54" fmla="val 116456"/>
                <a:gd name="f55" fmla="val 805063"/>
                <a:gd name="f56" fmla="val 139145"/>
                <a:gd name="f57" fmla="val 761386"/>
                <a:gd name="f58" fmla="val 161631"/>
                <a:gd name="f59" fmla="val 717589"/>
                <a:gd name="f60" fmla="val 183915"/>
                <a:gd name="f61" fmla="val 673671"/>
                <a:gd name="f62" fmla="val 205995"/>
                <a:gd name="f63" fmla="val 629633"/>
                <a:gd name="f64" fmla="val 227870"/>
                <a:gd name="f65" fmla="val 585476"/>
                <a:gd name="f66" fmla="val 249541"/>
                <a:gd name="f67" fmla="val 541201"/>
                <a:gd name="f68" fmla="val 271006"/>
                <a:gd name="f69" fmla="val 496807"/>
                <a:gd name="f70" fmla="val 292266"/>
                <a:gd name="f71" fmla="val 452296"/>
                <a:gd name="f72" fmla="val 313318"/>
                <a:gd name="f73" fmla="val 407669"/>
                <a:gd name="f74" fmla="val 334163"/>
                <a:gd name="f75" fmla="val 362925"/>
                <a:gd name="f76" fmla="val 354800"/>
                <a:gd name="f77" fmla="val 318066"/>
                <a:gd name="f78" fmla="val 375229"/>
                <a:gd name="f79" fmla="val 273091"/>
                <a:gd name="f80" fmla="val 395448"/>
                <a:gd name="f81" fmla="val 228003"/>
                <a:gd name="f82" fmla="val 415458"/>
                <a:gd name="f83" fmla="val 182801"/>
                <a:gd name="f84" fmla="val 435256"/>
                <a:gd name="f85" fmla="val 137486"/>
                <a:gd name="f86" fmla="val 454844"/>
                <a:gd name="f87" fmla="val 92058"/>
                <a:gd name="f88" fmla="val 474220"/>
                <a:gd name="f89" fmla="val 46519"/>
                <a:gd name="f90" fmla="val 493384"/>
                <a:gd name="f91" fmla="val 869"/>
                <a:gd name="f92" fmla="val 512334"/>
                <a:gd name="f93" fmla="val 512690"/>
                <a:gd name="f94" fmla="*/ f0 1 1064895"/>
                <a:gd name="f95" fmla="*/ f1 1 513080"/>
                <a:gd name="f96" fmla="+- f4 0 f2"/>
                <a:gd name="f97" fmla="+- f3 0 f2"/>
                <a:gd name="f98" fmla="*/ f97 1 1064895"/>
                <a:gd name="f99" fmla="*/ f96 1 513080"/>
                <a:gd name="f100" fmla="*/ f2 1 f98"/>
                <a:gd name="f101" fmla="*/ f3 1 f98"/>
                <a:gd name="f102" fmla="*/ f2 1 f99"/>
                <a:gd name="f103" fmla="*/ f4 1 f99"/>
                <a:gd name="f104" fmla="*/ f100 f94 1"/>
                <a:gd name="f105" fmla="*/ f101 f94 1"/>
                <a:gd name="f106" fmla="*/ f103 f95 1"/>
                <a:gd name="f107" fmla="*/ f102 f95 1"/>
              </a:gdLst>
              <a:ahLst/>
              <a:cxnLst>
                <a:cxn ang="3cd4">
                  <a:pos x="hc" y="t"/>
                </a:cxn>
                <a:cxn ang="0">
                  <a:pos x="r" y="vc"/>
                </a:cxn>
                <a:cxn ang="cd4">
                  <a:pos x="hc" y="b"/>
                </a:cxn>
                <a:cxn ang="cd2">
                  <a:pos x="l" y="vc"/>
                </a:cxn>
              </a:cxnLst>
              <a:rect l="f104" t="f107" r="f105" b="f106"/>
              <a:pathLst>
                <a:path w="1064895" h="513080">
                  <a:moveTo>
                    <a:pt x="f2" y="f5"/>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2"/>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2" y="f93"/>
                  </a:lnTo>
                </a:path>
              </a:pathLst>
            </a:custGeom>
            <a:noFill/>
            <a:ln w="12701" cap="flat">
              <a:solidFill>
                <a:srgbClr val="FFFFFF"/>
              </a:solidFill>
              <a:prstDash val="solid"/>
              <a:miter/>
            </a:ln>
          </p:spPr>
          <p:txBody>
            <a:bodyPr vert="horz" wrap="square" lIns="0" tIns="0" rIns="0" bIns="0" anchor="t" anchorCtr="0" compatLnSpc="1">
              <a:noAutofit/>
            </a:bodyPr>
            <a:lstStyle/>
            <a:p>
              <a:pPr marL="0" marR="0" lvl="0" indent="0" algn="l" defTabSz="10287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25" b="0" i="0" u="none" strike="noStrike" kern="1200" cap="none" spc="0" baseline="0">
                <a:solidFill>
                  <a:srgbClr val="2B2A27"/>
                </a:solidFill>
                <a:uFillTx/>
                <a:latin typeface="Calibri"/>
              </a:endParaRPr>
            </a:p>
          </p:txBody>
        </p:sp>
        <p:sp>
          <p:nvSpPr>
            <p:cNvPr id="9" name="object 17">
              <a:extLst>
                <a:ext uri="{FF2B5EF4-FFF2-40B4-BE49-F238E27FC236}">
                  <a16:creationId xmlns:a16="http://schemas.microsoft.com/office/drawing/2014/main" id="{48E53AC6-1F67-F226-3CFB-3276E194C10A}"/>
                </a:ext>
              </a:extLst>
            </p:cNvPr>
            <p:cNvSpPr/>
            <p:nvPr/>
          </p:nvSpPr>
          <p:spPr>
            <a:xfrm>
              <a:off x="1064553" y="0"/>
              <a:ext cx="5029830" cy="2149470"/>
            </a:xfrm>
            <a:custGeom>
              <a:avLst/>
              <a:gdLst>
                <a:gd name="f0" fmla="val w"/>
                <a:gd name="f1" fmla="val h"/>
                <a:gd name="f2" fmla="val 0"/>
                <a:gd name="f3" fmla="val 5029835"/>
                <a:gd name="f4" fmla="val 2149475"/>
                <a:gd name="f5" fmla="val 5029211"/>
                <a:gd name="f6" fmla="val 4996717"/>
                <a:gd name="f7" fmla="val 27998"/>
                <a:gd name="f8" fmla="val 4947009"/>
                <a:gd name="f9" fmla="val 70211"/>
                <a:gd name="f10" fmla="val 4896992"/>
                <a:gd name="f11" fmla="val 112070"/>
                <a:gd name="f12" fmla="val 4846669"/>
                <a:gd name="f13" fmla="val 153573"/>
                <a:gd name="f14" fmla="val 4796042"/>
                <a:gd name="f15" fmla="val 194718"/>
                <a:gd name="f16" fmla="val 4745112"/>
                <a:gd name="f17" fmla="val 235503"/>
                <a:gd name="f18" fmla="val 4693882"/>
                <a:gd name="f19" fmla="val 275926"/>
                <a:gd name="f20" fmla="val 4642353"/>
                <a:gd name="f21" fmla="val 315986"/>
                <a:gd name="f22" fmla="val 4590527"/>
                <a:gd name="f23" fmla="val 355680"/>
                <a:gd name="f24" fmla="val 4538407"/>
                <a:gd name="f25" fmla="val 395007"/>
                <a:gd name="f26" fmla="val 4485994"/>
                <a:gd name="f27" fmla="val 433964"/>
                <a:gd name="f28" fmla="val 4433291"/>
                <a:gd name="f29" fmla="val 472549"/>
                <a:gd name="f30" fmla="val 4380298"/>
                <a:gd name="f31" fmla="val 510762"/>
                <a:gd name="f32" fmla="val 4327019"/>
                <a:gd name="f33" fmla="val 548599"/>
                <a:gd name="f34" fmla="val 4273454"/>
                <a:gd name="f35" fmla="val 586059"/>
                <a:gd name="f36" fmla="val 4219607"/>
                <a:gd name="f37" fmla="val 623139"/>
                <a:gd name="f38" fmla="val 4165478"/>
                <a:gd name="f39" fmla="val 659839"/>
                <a:gd name="f40" fmla="val 4111070"/>
                <a:gd name="f41" fmla="val 696155"/>
                <a:gd name="f42" fmla="val 4056385"/>
                <a:gd name="f43" fmla="val 732087"/>
                <a:gd name="f44" fmla="val 4001425"/>
                <a:gd name="f45" fmla="val 767631"/>
                <a:gd name="f46" fmla="val 3946191"/>
                <a:gd name="f47" fmla="val 802787"/>
                <a:gd name="f48" fmla="val 3890686"/>
                <a:gd name="f49" fmla="val 837552"/>
                <a:gd name="f50" fmla="val 3834911"/>
                <a:gd name="f51" fmla="val 871924"/>
                <a:gd name="f52" fmla="val 3778869"/>
                <a:gd name="f53" fmla="val 905901"/>
                <a:gd name="f54" fmla="val 3722561"/>
                <a:gd name="f55" fmla="val 939482"/>
                <a:gd name="f56" fmla="val 3665990"/>
                <a:gd name="f57" fmla="val 972665"/>
                <a:gd name="f58" fmla="val 3609157"/>
                <a:gd name="f59" fmla="val 1005447"/>
                <a:gd name="f60" fmla="val 3552064"/>
                <a:gd name="f61" fmla="val 1037826"/>
                <a:gd name="f62" fmla="val 3494713"/>
                <a:gd name="f63" fmla="val 1069801"/>
                <a:gd name="f64" fmla="val 3437106"/>
                <a:gd name="f65" fmla="val 1101370"/>
                <a:gd name="f66" fmla="val 3379245"/>
                <a:gd name="f67" fmla="val 1132531"/>
                <a:gd name="f68" fmla="val 3321132"/>
                <a:gd name="f69" fmla="val 1163281"/>
                <a:gd name="f70" fmla="val 3262769"/>
                <a:gd name="f71" fmla="val 1193619"/>
                <a:gd name="f72" fmla="val 3204158"/>
                <a:gd name="f73" fmla="val 1223544"/>
                <a:gd name="f74" fmla="val 3145301"/>
                <a:gd name="f75" fmla="val 1253052"/>
                <a:gd name="f76" fmla="val 3086199"/>
                <a:gd name="f77" fmla="val 1282142"/>
                <a:gd name="f78" fmla="val 3026855"/>
                <a:gd name="f79" fmla="val 1310813"/>
                <a:gd name="f80" fmla="val 2967271"/>
                <a:gd name="f81" fmla="val 1339062"/>
                <a:gd name="f82" fmla="val 2907448"/>
                <a:gd name="f83" fmla="val 1366887"/>
                <a:gd name="f84" fmla="val 2847388"/>
                <a:gd name="f85" fmla="val 1394286"/>
                <a:gd name="f86" fmla="val 2787094"/>
                <a:gd name="f87" fmla="val 1421258"/>
                <a:gd name="f88" fmla="val 2726567"/>
                <a:gd name="f89" fmla="val 1447801"/>
                <a:gd name="f90" fmla="val 2665810"/>
                <a:gd name="f91" fmla="val 1473911"/>
                <a:gd name="f92" fmla="val 2604823"/>
                <a:gd name="f93" fmla="val 1499589"/>
                <a:gd name="f94" fmla="val 2543610"/>
                <a:gd name="f95" fmla="val 1524831"/>
                <a:gd name="f96" fmla="val 2482172"/>
                <a:gd name="f97" fmla="val 1549636"/>
                <a:gd name="f98" fmla="val 2420511"/>
                <a:gd name="f99" fmla="val 1574002"/>
                <a:gd name="f100" fmla="val 2358629"/>
                <a:gd name="f101" fmla="val 1597926"/>
                <a:gd name="f102" fmla="val 2296527"/>
                <a:gd name="f103" fmla="val 1621408"/>
                <a:gd name="f104" fmla="val 2234209"/>
                <a:gd name="f105" fmla="val 1644444"/>
                <a:gd name="f106" fmla="val 2171675"/>
                <a:gd name="f107" fmla="val 1667033"/>
                <a:gd name="f108" fmla="val 2108928"/>
                <a:gd name="f109" fmla="val 1689174"/>
                <a:gd name="f110" fmla="val 2045970"/>
                <a:gd name="f111" fmla="val 1710864"/>
                <a:gd name="f112" fmla="val 1982802"/>
                <a:gd name="f113" fmla="val 1732101"/>
                <a:gd name="f114" fmla="val 1919427"/>
                <a:gd name="f115" fmla="val 1752883"/>
                <a:gd name="f116" fmla="val 1855846"/>
                <a:gd name="f117" fmla="val 1773209"/>
                <a:gd name="f118" fmla="val 1792062"/>
                <a:gd name="f119" fmla="val 1793076"/>
                <a:gd name="f120" fmla="val 1728076"/>
                <a:gd name="f121" fmla="val 1812482"/>
                <a:gd name="f122" fmla="val 1663890"/>
                <a:gd name="f123" fmla="val 1831426"/>
                <a:gd name="f124" fmla="val 1599506"/>
                <a:gd name="f125" fmla="val 1849906"/>
                <a:gd name="f126" fmla="val 1534927"/>
                <a:gd name="f127" fmla="val 1867919"/>
                <a:gd name="f128" fmla="val 1470154"/>
                <a:gd name="f129" fmla="val 1885464"/>
                <a:gd name="f130" fmla="val 1405188"/>
                <a:gd name="f131" fmla="val 1902539"/>
                <a:gd name="f132" fmla="val 1340033"/>
                <a:gd name="f133" fmla="val 1919142"/>
                <a:gd name="f134" fmla="val 1274689"/>
                <a:gd name="f135" fmla="val 1935271"/>
                <a:gd name="f136" fmla="val 1209160"/>
                <a:gd name="f137" fmla="val 1950924"/>
                <a:gd name="f138" fmla="val 1143446"/>
                <a:gd name="f139" fmla="val 1966098"/>
                <a:gd name="f140" fmla="val 1077550"/>
                <a:gd name="f141" fmla="val 1980793"/>
                <a:gd name="f142" fmla="val 1011473"/>
                <a:gd name="f143" fmla="val 1995006"/>
                <a:gd name="f144" fmla="val 945218"/>
                <a:gd name="f145" fmla="val 2008736"/>
                <a:gd name="f146" fmla="val 878787"/>
                <a:gd name="f147" fmla="val 2021979"/>
                <a:gd name="f148" fmla="val 812181"/>
                <a:gd name="f149" fmla="val 2034735"/>
                <a:gd name="f150" fmla="val 745402"/>
                <a:gd name="f151" fmla="val 2047002"/>
                <a:gd name="f152" fmla="val 678453"/>
                <a:gd name="f153" fmla="val 2058777"/>
                <a:gd name="f154" fmla="val 611335"/>
                <a:gd name="f155" fmla="val 2070058"/>
                <a:gd name="f156" fmla="val 544050"/>
                <a:gd name="f157" fmla="val 2080844"/>
                <a:gd name="f158" fmla="val 476600"/>
                <a:gd name="f159" fmla="val 2091133"/>
                <a:gd name="f160" fmla="val 408988"/>
                <a:gd name="f161" fmla="val 2100923"/>
                <a:gd name="f162" fmla="val 341214"/>
                <a:gd name="f163" fmla="val 2110211"/>
                <a:gd name="f164" fmla="val 273282"/>
                <a:gd name="f165" fmla="val 2118997"/>
                <a:gd name="f166" fmla="val 205192"/>
                <a:gd name="f167" fmla="val 2127277"/>
                <a:gd name="f168" fmla="val 136947"/>
                <a:gd name="f169" fmla="val 2135050"/>
                <a:gd name="f170" fmla="val 68549"/>
                <a:gd name="f171" fmla="val 2142314"/>
                <a:gd name="f172" fmla="val 2149068"/>
                <a:gd name="f173" fmla="val 47217"/>
                <a:gd name="f174" fmla="val 2122704"/>
                <a:gd name="f175" fmla="val 94282"/>
                <a:gd name="f176" fmla="val 2096099"/>
                <a:gd name="f177" fmla="val 141192"/>
                <a:gd name="f178" fmla="val 2069253"/>
                <a:gd name="f179" fmla="val 187946"/>
                <a:gd name="f180" fmla="val 2042168"/>
                <a:gd name="f181" fmla="val 234545"/>
                <a:gd name="f182" fmla="val 2014845"/>
                <a:gd name="f183" fmla="val 280986"/>
                <a:gd name="f184" fmla="val 1987284"/>
                <a:gd name="f185" fmla="val 327270"/>
                <a:gd name="f186" fmla="val 1959486"/>
                <a:gd name="f187" fmla="val 373395"/>
                <a:gd name="f188" fmla="val 1931451"/>
                <a:gd name="f189" fmla="val 419360"/>
                <a:gd name="f190" fmla="val 1903182"/>
                <a:gd name="f191" fmla="val 465165"/>
                <a:gd name="f192" fmla="val 1874678"/>
                <a:gd name="f193" fmla="val 510809"/>
                <a:gd name="f194" fmla="val 1845941"/>
                <a:gd name="f195" fmla="val 556291"/>
                <a:gd name="f196" fmla="val 1816971"/>
                <a:gd name="f197" fmla="val 601610"/>
                <a:gd name="f198" fmla="val 1787769"/>
                <a:gd name="f199" fmla="val 646766"/>
                <a:gd name="f200" fmla="val 1758335"/>
                <a:gd name="f201" fmla="val 691757"/>
                <a:gd name="f202" fmla="val 1728672"/>
                <a:gd name="f203" fmla="val 736583"/>
                <a:gd name="f204" fmla="val 1698779"/>
                <a:gd name="f205" fmla="val 781242"/>
                <a:gd name="f206" fmla="val 1668658"/>
                <a:gd name="f207" fmla="val 825734"/>
                <a:gd name="f208" fmla="val 1638309"/>
                <a:gd name="f209" fmla="val 870059"/>
                <a:gd name="f210" fmla="val 1607733"/>
                <a:gd name="f211" fmla="val 914215"/>
                <a:gd name="f212" fmla="val 1576931"/>
                <a:gd name="f213" fmla="val 958201"/>
                <a:gd name="f214" fmla="val 1545904"/>
                <a:gd name="f215" fmla="val 1002017"/>
                <a:gd name="f216" fmla="val 1514653"/>
                <a:gd name="f217" fmla="val 1045662"/>
                <a:gd name="f218" fmla="val 1483178"/>
                <a:gd name="f219" fmla="val 1089135"/>
                <a:gd name="f220" fmla="val 1451480"/>
                <a:gd name="f221" fmla="val 1132435"/>
                <a:gd name="f222" fmla="val 1419560"/>
                <a:gd name="f223" fmla="val 1175561"/>
                <a:gd name="f224" fmla="val 1387419"/>
                <a:gd name="f225" fmla="val 1218513"/>
                <a:gd name="f226" fmla="val 1355059"/>
                <a:gd name="f227" fmla="val 1261289"/>
                <a:gd name="f228" fmla="val 1322478"/>
                <a:gd name="f229" fmla="val 1303889"/>
                <a:gd name="f230" fmla="val 1289679"/>
                <a:gd name="f231" fmla="val 1346312"/>
                <a:gd name="f232" fmla="val 1256663"/>
                <a:gd name="f233" fmla="val 1388557"/>
                <a:gd name="f234" fmla="val 1223430"/>
                <a:gd name="f235" fmla="val 1430623"/>
                <a:gd name="f236" fmla="val 1189980"/>
                <a:gd name="f237" fmla="val 1472510"/>
                <a:gd name="f238" fmla="val 1156316"/>
                <a:gd name="f239" fmla="val 1514216"/>
                <a:gd name="f240" fmla="val 1122437"/>
                <a:gd name="f241" fmla="val 1555741"/>
                <a:gd name="f242" fmla="val 1088344"/>
                <a:gd name="f243" fmla="val 1597084"/>
                <a:gd name="f244" fmla="val 1054039"/>
                <a:gd name="f245" fmla="val 1638245"/>
                <a:gd name="f246" fmla="val 1019522"/>
                <a:gd name="f247" fmla="val 1679221"/>
                <a:gd name="f248" fmla="val 984794"/>
                <a:gd name="f249" fmla="val 1720013"/>
                <a:gd name="f250" fmla="val 949856"/>
                <a:gd name="f251" fmla="val 1760619"/>
                <a:gd name="f252" fmla="val 914708"/>
                <a:gd name="f253" fmla="val 1801039"/>
                <a:gd name="f254" fmla="val 879352"/>
                <a:gd name="f255" fmla="val 1841272"/>
                <a:gd name="f256" fmla="val 843788"/>
                <a:gd name="f257" fmla="val 1881317"/>
                <a:gd name="f258" fmla="val 808018"/>
                <a:gd name="f259" fmla="val 1921173"/>
                <a:gd name="f260" fmla="val 772041"/>
                <a:gd name="f261" fmla="val 1960840"/>
                <a:gd name="f262" fmla="val 735860"/>
                <a:gd name="f263" fmla="val 2000316"/>
                <a:gd name="f264" fmla="val 699473"/>
                <a:gd name="f265" fmla="val 2039601"/>
                <a:gd name="f266" fmla="val 662884"/>
                <a:gd name="f267" fmla="val 2078694"/>
                <a:gd name="f268" fmla="val 626092"/>
                <a:gd name="f269" fmla="val 2117594"/>
                <a:gd name="f270" fmla="val 589098"/>
                <a:gd name="f271" fmla="val 2156300"/>
                <a:gd name="f272" fmla="val 551903"/>
                <a:gd name="f273" fmla="val 2194811"/>
                <a:gd name="f274" fmla="val 514507"/>
                <a:gd name="f275" fmla="val 2233127"/>
                <a:gd name="f276" fmla="val 476913"/>
                <a:gd name="f277" fmla="val 2271247"/>
                <a:gd name="f278" fmla="val 439120"/>
                <a:gd name="f279" fmla="val 2309169"/>
                <a:gd name="f280" fmla="val 401129"/>
                <a:gd name="f281" fmla="val 2346894"/>
                <a:gd name="f282" fmla="val 362942"/>
                <a:gd name="f283" fmla="val 2384419"/>
                <a:gd name="f284" fmla="val 324558"/>
                <a:gd name="f285" fmla="val 2421745"/>
                <a:gd name="f286" fmla="val 285980"/>
                <a:gd name="f287" fmla="val 2458871"/>
                <a:gd name="f288" fmla="val 247207"/>
                <a:gd name="f289" fmla="val 2495795"/>
                <a:gd name="f290" fmla="val 208240"/>
                <a:gd name="f291" fmla="val 2532517"/>
                <a:gd name="f292" fmla="val 169081"/>
                <a:gd name="f293" fmla="val 2569036"/>
                <a:gd name="f294" fmla="val 129731"/>
                <a:gd name="f295" fmla="val 2605352"/>
                <a:gd name="f296" fmla="val 90189"/>
                <a:gd name="f297" fmla="val 2641462"/>
                <a:gd name="f298" fmla="val 50457"/>
                <a:gd name="f299" fmla="val 2677367"/>
                <a:gd name="f300" fmla="val 10536"/>
                <a:gd name="f301" fmla="val 2686745"/>
                <a:gd name="f302" fmla="*/ f0 1 5029835"/>
                <a:gd name="f303" fmla="*/ f1 1 2149475"/>
                <a:gd name="f304" fmla="+- f4 0 f2"/>
                <a:gd name="f305" fmla="+- f3 0 f2"/>
                <a:gd name="f306" fmla="*/ f305 1 5029835"/>
                <a:gd name="f307" fmla="*/ f304 1 2149475"/>
                <a:gd name="f308" fmla="*/ f2 1 f306"/>
                <a:gd name="f309" fmla="*/ f3 1 f306"/>
                <a:gd name="f310" fmla="*/ f2 1 f307"/>
                <a:gd name="f311" fmla="*/ f4 1 f307"/>
                <a:gd name="f312" fmla="*/ f308 f302 1"/>
                <a:gd name="f313" fmla="*/ f309 f302 1"/>
                <a:gd name="f314" fmla="*/ f311 f303 1"/>
                <a:gd name="f315" fmla="*/ f310 f303 1"/>
              </a:gdLst>
              <a:ahLst/>
              <a:cxnLst>
                <a:cxn ang="3cd4">
                  <a:pos x="hc" y="t"/>
                </a:cxn>
                <a:cxn ang="0">
                  <a:pos x="r" y="vc"/>
                </a:cxn>
                <a:cxn ang="cd4">
                  <a:pos x="hc" y="b"/>
                </a:cxn>
                <a:cxn ang="cd2">
                  <a:pos x="l" y="vc"/>
                </a:cxn>
              </a:cxnLst>
              <a:rect l="f312" t="f315" r="f313" b="f314"/>
              <a:pathLst>
                <a:path w="5029835" h="2149475">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2"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2"/>
                  </a:lnTo>
                </a:path>
              </a:pathLst>
            </a:custGeom>
            <a:noFill/>
            <a:ln w="12701" cap="flat">
              <a:solidFill>
                <a:srgbClr val="FFFFFF"/>
              </a:solidFill>
              <a:prstDash val="solid"/>
              <a:miter/>
            </a:ln>
          </p:spPr>
          <p:txBody>
            <a:bodyPr vert="horz" wrap="square" lIns="0" tIns="0" rIns="0" bIns="0" anchor="t" anchorCtr="0" compatLnSpc="1">
              <a:noAutofit/>
            </a:bodyPr>
            <a:lstStyle/>
            <a:p>
              <a:pPr marL="0" marR="0" lvl="0" indent="0" algn="l" defTabSz="10287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25" b="0" i="0" u="none" strike="noStrike" kern="1200" cap="none" spc="0" baseline="0">
                <a:solidFill>
                  <a:srgbClr val="2B2A27"/>
                </a:solidFill>
                <a:uFillTx/>
                <a:latin typeface="Calibri"/>
              </a:endParaRPr>
            </a:p>
          </p:txBody>
        </p:sp>
      </p:grpSp>
      <p:sp>
        <p:nvSpPr>
          <p:cNvPr id="10" name="Picture Placeholder 2">
            <a:extLst>
              <a:ext uri="{FF2B5EF4-FFF2-40B4-BE49-F238E27FC236}">
                <a16:creationId xmlns:a16="http://schemas.microsoft.com/office/drawing/2014/main" id="{CB2EDAFC-2B14-8A9D-4875-BF88F3449E02}"/>
              </a:ext>
            </a:extLst>
          </p:cNvPr>
          <p:cNvSpPr txBox="1">
            <a:spLocks noGrp="1"/>
          </p:cNvSpPr>
          <p:nvPr>
            <p:ph type="pic" idx="4294967295"/>
          </p:nvPr>
        </p:nvSpPr>
        <p:spPr>
          <a:xfrm>
            <a:off x="6855298" y="0"/>
            <a:ext cx="6860698" cy="7726363"/>
          </a:xfrm>
        </p:spPr>
        <p:txBody>
          <a:bodyPr lIns="0" tIns="0" rIns="0" bIns="0" anchor="ctr" anchorCtr="1">
            <a:noAutofit/>
          </a:bodyPr>
          <a:lstStyle>
            <a:lvl1pPr marL="0" indent="0" algn="ctr">
              <a:buNone/>
              <a:defRPr sz="1350"/>
            </a:lvl1pPr>
          </a:lstStyle>
          <a:p>
            <a:pPr lvl="0"/>
            <a:r>
              <a:rPr lang="en-US"/>
              <a:t>Click icon to add picture</a:t>
            </a:r>
          </a:p>
        </p:txBody>
      </p:sp>
      <p:sp>
        <p:nvSpPr>
          <p:cNvPr id="11" name="Title 1">
            <a:extLst>
              <a:ext uri="{FF2B5EF4-FFF2-40B4-BE49-F238E27FC236}">
                <a16:creationId xmlns:a16="http://schemas.microsoft.com/office/drawing/2014/main" id="{000CBDD6-DF57-7E8D-B593-6E1C9ACB4798}"/>
              </a:ext>
            </a:extLst>
          </p:cNvPr>
          <p:cNvSpPr txBox="1">
            <a:spLocks noGrp="1"/>
          </p:cNvSpPr>
          <p:nvPr>
            <p:ph type="title"/>
          </p:nvPr>
        </p:nvSpPr>
        <p:spPr>
          <a:xfrm>
            <a:off x="488992" y="3163894"/>
            <a:ext cx="4242472" cy="1563228"/>
          </a:xfrm>
        </p:spPr>
        <p:txBody>
          <a:bodyPr lIns="0" tIns="0" rIns="0" bIns="0" anchor="t">
            <a:noAutofit/>
          </a:bodyPr>
          <a:lstStyle>
            <a:lvl1pPr>
              <a:defRPr lang="en-GB" sz="5063">
                <a:solidFill>
                  <a:srgbClr val="441F54"/>
                </a:solidFill>
                <a:latin typeface="Museo Sans 100" pitchFamily="2"/>
              </a:defRPr>
            </a:lvl1pPr>
          </a:lstStyle>
          <a:p>
            <a:pPr lvl="0"/>
            <a:r>
              <a:rPr lang="en-GB"/>
              <a:t>Divider heading</a:t>
            </a:r>
            <a:endParaRPr lang="en-US"/>
          </a:p>
        </p:txBody>
      </p:sp>
      <p:pic>
        <p:nvPicPr>
          <p:cNvPr id="13" name="Picture 2">
            <a:extLst>
              <a:ext uri="{FF2B5EF4-FFF2-40B4-BE49-F238E27FC236}">
                <a16:creationId xmlns:a16="http://schemas.microsoft.com/office/drawing/2014/main" id="{D9F134C4-1D55-5B4A-1CFF-8F6758D855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16591" y="271823"/>
            <a:ext cx="1412709" cy="879971"/>
          </a:xfrm>
          <a:prstGeom prst="rect">
            <a:avLst/>
          </a:prstGeom>
          <a:noFill/>
          <a:ln cap="flat">
            <a:noFill/>
          </a:ln>
        </p:spPr>
      </p:pic>
    </p:spTree>
    <p:extLst>
      <p:ext uri="{BB962C8B-B14F-4D97-AF65-F5344CB8AC3E}">
        <p14:creationId xmlns:p14="http://schemas.microsoft.com/office/powerpoint/2010/main" val="1246835121"/>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Image">
    <p:bg>
      <p:bgPr>
        <a:solidFill>
          <a:srgbClr val="EEECEA"/>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F3F01FE7-D4D3-5729-CD80-0F7ABD5DD5B9}"/>
              </a:ext>
            </a:extLst>
          </p:cNvPr>
          <p:cNvSpPr txBox="1">
            <a:spLocks noGrp="1"/>
          </p:cNvSpPr>
          <p:nvPr>
            <p:ph type="pic" idx="4294967295"/>
          </p:nvPr>
        </p:nvSpPr>
        <p:spPr>
          <a:xfrm>
            <a:off x="4838110" y="0"/>
            <a:ext cx="8877897" cy="7726363"/>
          </a:xfrm>
        </p:spPr>
        <p:txBody>
          <a:bodyPr/>
          <a:lstStyle>
            <a:lvl1pPr>
              <a:defRPr/>
            </a:lvl1pPr>
          </a:lstStyle>
          <a:p>
            <a:pPr lvl="0"/>
            <a:r>
              <a:rPr lang="en-US"/>
              <a:t>Click icon to add picture</a:t>
            </a:r>
          </a:p>
        </p:txBody>
      </p:sp>
      <p:sp>
        <p:nvSpPr>
          <p:cNvPr id="3" name="Slide Number Placeholder 5">
            <a:extLst>
              <a:ext uri="{FF2B5EF4-FFF2-40B4-BE49-F238E27FC236}">
                <a16:creationId xmlns:a16="http://schemas.microsoft.com/office/drawing/2014/main" id="{7035B26D-D6C9-D24B-5FBD-ED331B5302E4}"/>
              </a:ext>
            </a:extLst>
          </p:cNvPr>
          <p:cNvSpPr txBox="1">
            <a:spLocks noGrp="1"/>
          </p:cNvSpPr>
          <p:nvPr>
            <p:ph type="sldNum" sz="quarter" idx="8"/>
          </p:nvPr>
        </p:nvSpPr>
        <p:spPr>
          <a:xfrm>
            <a:off x="10142807" y="7058217"/>
            <a:ext cx="3086100" cy="213103"/>
          </a:xfrm>
        </p:spPr>
        <p:txBody>
          <a:bodyPr lIns="0" tIns="0" rIns="0" bIns="0" anchor="b"/>
          <a:lstStyle>
            <a:lvl1pPr>
              <a:defRPr sz="900">
                <a:solidFill>
                  <a:srgbClr val="441F54"/>
                </a:solidFill>
              </a:defRPr>
            </a:lvl1pPr>
          </a:lstStyle>
          <a:p>
            <a:pPr lvl="0"/>
            <a:fld id="{5D485953-916F-434F-93D6-D0B490431F66}" type="slidenum">
              <a:t>‹N°›</a:t>
            </a:fld>
            <a:endParaRPr lang="en-US"/>
          </a:p>
        </p:txBody>
      </p:sp>
      <p:pic>
        <p:nvPicPr>
          <p:cNvPr id="4" name="Picture 2">
            <a:extLst>
              <a:ext uri="{FF2B5EF4-FFF2-40B4-BE49-F238E27FC236}">
                <a16:creationId xmlns:a16="http://schemas.microsoft.com/office/drawing/2014/main" id="{52926A43-6F60-138D-7FD8-D2B2379996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16591" y="271823"/>
            <a:ext cx="1412709" cy="879971"/>
          </a:xfrm>
          <a:prstGeom prst="rect">
            <a:avLst/>
          </a:prstGeom>
          <a:noFill/>
          <a:ln cap="flat">
            <a:noFill/>
          </a:ln>
        </p:spPr>
      </p:pic>
      <p:sp>
        <p:nvSpPr>
          <p:cNvPr id="5" name="Title 1">
            <a:extLst>
              <a:ext uri="{FF2B5EF4-FFF2-40B4-BE49-F238E27FC236}">
                <a16:creationId xmlns:a16="http://schemas.microsoft.com/office/drawing/2014/main" id="{EB839669-D5B3-B02E-F58C-71EC66799740}"/>
              </a:ext>
            </a:extLst>
          </p:cNvPr>
          <p:cNvSpPr txBox="1">
            <a:spLocks noGrp="1"/>
          </p:cNvSpPr>
          <p:nvPr>
            <p:ph type="title"/>
          </p:nvPr>
        </p:nvSpPr>
        <p:spPr>
          <a:xfrm>
            <a:off x="487099" y="530646"/>
            <a:ext cx="3952800" cy="811164"/>
          </a:xfrm>
        </p:spPr>
        <p:txBody>
          <a:bodyPr lIns="0" tIns="0" rIns="0" bIns="0" anchor="t">
            <a:noAutofit/>
          </a:bodyPr>
          <a:lstStyle>
            <a:lvl1pPr>
              <a:defRPr lang="en-GB" sz="3150">
                <a:solidFill>
                  <a:srgbClr val="441F54"/>
                </a:solidFill>
                <a:latin typeface="Museo Sans 100" pitchFamily="2"/>
              </a:defRPr>
            </a:lvl1pPr>
          </a:lstStyle>
          <a:p>
            <a:pPr lvl="0"/>
            <a:r>
              <a:rPr lang="en-GB"/>
              <a:t>Page title</a:t>
            </a:r>
            <a:endParaRPr lang="en-US"/>
          </a:p>
        </p:txBody>
      </p:sp>
      <p:sp>
        <p:nvSpPr>
          <p:cNvPr id="6" name="Footer Placeholder 4">
            <a:extLst>
              <a:ext uri="{FF2B5EF4-FFF2-40B4-BE49-F238E27FC236}">
                <a16:creationId xmlns:a16="http://schemas.microsoft.com/office/drawing/2014/main" id="{75F112C2-FA58-6EBC-AABC-AC783BF025E4}"/>
              </a:ext>
            </a:extLst>
          </p:cNvPr>
          <p:cNvSpPr txBox="1">
            <a:spLocks noGrp="1"/>
          </p:cNvSpPr>
          <p:nvPr>
            <p:ph type="ftr" sz="quarter" idx="9"/>
          </p:nvPr>
        </p:nvSpPr>
        <p:spPr>
          <a:xfrm>
            <a:off x="487100" y="7058217"/>
            <a:ext cx="2834747" cy="213103"/>
          </a:xfrm>
        </p:spPr>
        <p:txBody>
          <a:bodyPr lIns="0" tIns="0" rIns="0" bIns="0" anchor="b" anchorCtr="0"/>
          <a:lstStyle>
            <a:lvl1pPr algn="l">
              <a:defRPr sz="900" spc="23">
                <a:solidFill>
                  <a:srgbClr val="441F54"/>
                </a:solidFill>
              </a:defRPr>
            </a:lvl1pPr>
          </a:lstStyle>
          <a:p>
            <a:pPr lvl="0"/>
            <a:r>
              <a:rPr lang="en-US"/>
              <a:t>Climate Control | 2024</a:t>
            </a:r>
          </a:p>
        </p:txBody>
      </p:sp>
      <p:sp>
        <p:nvSpPr>
          <p:cNvPr id="7" name="Text Placeholder 6">
            <a:extLst>
              <a:ext uri="{FF2B5EF4-FFF2-40B4-BE49-F238E27FC236}">
                <a16:creationId xmlns:a16="http://schemas.microsoft.com/office/drawing/2014/main" id="{5F55CFF3-123E-0157-29D3-B3F4D120EEA3}"/>
              </a:ext>
            </a:extLst>
          </p:cNvPr>
          <p:cNvSpPr txBox="1">
            <a:spLocks noGrp="1"/>
          </p:cNvSpPr>
          <p:nvPr>
            <p:ph type="body" idx="4294967295"/>
          </p:nvPr>
        </p:nvSpPr>
        <p:spPr>
          <a:xfrm>
            <a:off x="487100" y="1799366"/>
            <a:ext cx="3952275" cy="2750729"/>
          </a:xfrm>
        </p:spPr>
        <p:txBody>
          <a:bodyPr lIns="0" tIns="0" rIns="0" bIns="0">
            <a:noAutofit/>
          </a:bodyPr>
          <a:lstStyle>
            <a:lvl1pPr marL="0" indent="0">
              <a:lnSpc>
                <a:spcPct val="100000"/>
              </a:lnSpc>
              <a:buNone/>
              <a:defRPr lang="en-GB" sz="1575">
                <a:latin typeface="Museo Sans 300" pitchFamily="2"/>
              </a:defRPr>
            </a:lvl1pPr>
          </a:lstStyle>
          <a:p>
            <a:pPr lvl="0"/>
            <a:r>
              <a:rPr lang="en-GB"/>
              <a:t>Small amount of text over an image. Omnihill abore, quodisque premquostius ent.Ferum, conseque eicae ea prestiuribus essiminverum sinis et que laccus.</a:t>
            </a:r>
            <a:endParaRPr lang="en-US"/>
          </a:p>
        </p:txBody>
      </p:sp>
    </p:spTree>
    <p:extLst>
      <p:ext uri="{BB962C8B-B14F-4D97-AF65-F5344CB8AC3E}">
        <p14:creationId xmlns:p14="http://schemas.microsoft.com/office/powerpoint/2010/main" val="37098287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EC3A9185-0189-4781-8257-B8BF1AC64ED8}"/>
              </a:ext>
            </a:extLst>
          </p:cNvPr>
          <p:cNvSpPr>
            <a:spLocks noGrp="1"/>
          </p:cNvSpPr>
          <p:nvPr>
            <p:ph idx="11" hasCustomPrompt="1"/>
          </p:nvPr>
        </p:nvSpPr>
        <p:spPr>
          <a:xfrm>
            <a:off x="6775451" y="3113222"/>
            <a:ext cx="6562725" cy="2904732"/>
          </a:xfrm>
          <a:prstGeom prst="rect">
            <a:avLst/>
          </a:prstGeom>
          <a:solidFill>
            <a:srgbClr val="CCCCCC"/>
          </a:solidFill>
        </p:spPr>
        <p:txBody>
          <a:bodyPr/>
          <a:lstStyle>
            <a:lvl1pPr>
              <a:defRPr sz="3195">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0350ED4F-EDAC-9D40-8FC3-40A7743FFD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pic>
        <p:nvPicPr>
          <p:cNvPr id="7" name="Picture 6" descr="A close up of a sign&#10;&#10;Description automatically generated">
            <a:extLst>
              <a:ext uri="{FF2B5EF4-FFF2-40B4-BE49-F238E27FC236}">
                <a16:creationId xmlns:a16="http://schemas.microsoft.com/office/drawing/2014/main" id="{64EF782D-165A-4BF8-BD64-27A8AD0B49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7540" y="6825601"/>
            <a:ext cx="1779926" cy="719999"/>
          </a:xfrm>
          <a:prstGeom prst="rect">
            <a:avLst/>
          </a:prstGeom>
        </p:spPr>
      </p:pic>
      <p:pic>
        <p:nvPicPr>
          <p:cNvPr id="8" name="Picture 7">
            <a:extLst>
              <a:ext uri="{FF2B5EF4-FFF2-40B4-BE49-F238E27FC236}">
                <a16:creationId xmlns:a16="http://schemas.microsoft.com/office/drawing/2014/main" id="{2701B21E-B0C2-4BED-8D51-D38E0362A56B}"/>
              </a:ext>
            </a:extLst>
          </p:cNvPr>
          <p:cNvPicPr>
            <a:picLocks noChangeAspect="1"/>
          </p:cNvPicPr>
          <p:nvPr userDrawn="1"/>
        </p:nvPicPr>
        <p:blipFill>
          <a:blip r:embed="rId4"/>
          <a:srcRect/>
          <a:stretch/>
        </p:blipFill>
        <p:spPr>
          <a:xfrm>
            <a:off x="11400082" y="6646954"/>
            <a:ext cx="1832303" cy="827535"/>
          </a:xfrm>
          <a:prstGeom prst="rect">
            <a:avLst/>
          </a:prstGeom>
        </p:spPr>
      </p:pic>
      <p:grpSp>
        <p:nvGrpSpPr>
          <p:cNvPr id="11" name="Group 4">
            <a:extLst>
              <a:ext uri="{FF2B5EF4-FFF2-40B4-BE49-F238E27FC236}">
                <a16:creationId xmlns:a16="http://schemas.microsoft.com/office/drawing/2014/main" id="{58693775-DE3C-4C82-A0EC-6E9F8AE7E5F5}"/>
              </a:ext>
            </a:extLst>
          </p:cNvPr>
          <p:cNvGrpSpPr/>
          <p:nvPr userDrawn="1"/>
        </p:nvGrpSpPr>
        <p:grpSpPr>
          <a:xfrm>
            <a:off x="515264" y="977697"/>
            <a:ext cx="5375828" cy="1994104"/>
            <a:chOff x="487832" y="950265"/>
            <a:chExt cx="5375828" cy="3129191"/>
          </a:xfrm>
        </p:grpSpPr>
        <p:sp>
          <p:nvSpPr>
            <p:cNvPr id="12" name="Freeform 5">
              <a:extLst>
                <a:ext uri="{FF2B5EF4-FFF2-40B4-BE49-F238E27FC236}">
                  <a16:creationId xmlns:a16="http://schemas.microsoft.com/office/drawing/2014/main" id="{E09B0703-8CB8-4A21-8B10-77854E02EB4C}"/>
                </a:ext>
              </a:extLst>
            </p:cNvPr>
            <p:cNvSpPr/>
            <p:nvPr/>
          </p:nvSpPr>
          <p:spPr>
            <a:xfrm>
              <a:off x="487832" y="950265"/>
              <a:ext cx="406948" cy="3129191"/>
            </a:xfrm>
            <a:custGeom>
              <a:avLst/>
              <a:gdLst>
                <a:gd name="connsiteX0" fmla="*/ 411238 w 411238"/>
                <a:gd name="connsiteY0" fmla="*/ 0 h 3368425"/>
                <a:gd name="connsiteX1" fmla="*/ 0 w 411238"/>
                <a:gd name="connsiteY1" fmla="*/ 0 h 3368425"/>
                <a:gd name="connsiteX2" fmla="*/ 6048 w 411238"/>
                <a:gd name="connsiteY2" fmla="*/ 3368425 h 3368425"/>
                <a:gd name="connsiteX3" fmla="*/ 405190 w 411238"/>
                <a:gd name="connsiteY3" fmla="*/ 3362377 h 3368425"/>
                <a:gd name="connsiteX4" fmla="*/ 405190 w 411238"/>
                <a:gd name="connsiteY4" fmla="*/ 3362377 h 336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8" h="3368425">
                  <a:moveTo>
                    <a:pt x="411238" y="0"/>
                  </a:moveTo>
                  <a:lnTo>
                    <a:pt x="0" y="0"/>
                  </a:lnTo>
                  <a:lnTo>
                    <a:pt x="6048" y="3368425"/>
                  </a:lnTo>
                  <a:lnTo>
                    <a:pt x="405190" y="3362377"/>
                  </a:lnTo>
                  <a:lnTo>
                    <a:pt x="405190" y="3362377"/>
                  </a:lnTo>
                </a:path>
              </a:pathLst>
            </a:custGeom>
            <a:ln w="123825">
              <a:solidFill>
                <a:schemeClr val="accent5"/>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798"/>
            </a:p>
          </p:txBody>
        </p:sp>
        <p:sp>
          <p:nvSpPr>
            <p:cNvPr id="13" name="Freeform 6">
              <a:extLst>
                <a:ext uri="{FF2B5EF4-FFF2-40B4-BE49-F238E27FC236}">
                  <a16:creationId xmlns:a16="http://schemas.microsoft.com/office/drawing/2014/main" id="{C70AD35C-3294-4B63-AC9C-EFAAA3418270}"/>
                </a:ext>
              </a:extLst>
            </p:cNvPr>
            <p:cNvSpPr/>
            <p:nvPr/>
          </p:nvSpPr>
          <p:spPr>
            <a:xfrm rot="10800000">
              <a:off x="5456712" y="950265"/>
              <a:ext cx="406948" cy="3129191"/>
            </a:xfrm>
            <a:custGeom>
              <a:avLst/>
              <a:gdLst>
                <a:gd name="connsiteX0" fmla="*/ 411238 w 411238"/>
                <a:gd name="connsiteY0" fmla="*/ 0 h 3368425"/>
                <a:gd name="connsiteX1" fmla="*/ 0 w 411238"/>
                <a:gd name="connsiteY1" fmla="*/ 0 h 3368425"/>
                <a:gd name="connsiteX2" fmla="*/ 6048 w 411238"/>
                <a:gd name="connsiteY2" fmla="*/ 3368425 h 3368425"/>
                <a:gd name="connsiteX3" fmla="*/ 405190 w 411238"/>
                <a:gd name="connsiteY3" fmla="*/ 3362377 h 3368425"/>
                <a:gd name="connsiteX4" fmla="*/ 405190 w 411238"/>
                <a:gd name="connsiteY4" fmla="*/ 3362377 h 336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8" h="3368425">
                  <a:moveTo>
                    <a:pt x="411238" y="0"/>
                  </a:moveTo>
                  <a:lnTo>
                    <a:pt x="0" y="0"/>
                  </a:lnTo>
                  <a:lnTo>
                    <a:pt x="6048" y="3368425"/>
                  </a:lnTo>
                  <a:lnTo>
                    <a:pt x="405190" y="3362377"/>
                  </a:lnTo>
                  <a:lnTo>
                    <a:pt x="405190" y="3362377"/>
                  </a:lnTo>
                </a:path>
              </a:pathLst>
            </a:custGeom>
            <a:ln w="123825">
              <a:solidFill>
                <a:schemeClr val="accent5"/>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798"/>
            </a:p>
          </p:txBody>
        </p:sp>
      </p:grpSp>
      <p:sp>
        <p:nvSpPr>
          <p:cNvPr id="15" name="Title 1">
            <a:extLst>
              <a:ext uri="{FF2B5EF4-FFF2-40B4-BE49-F238E27FC236}">
                <a16:creationId xmlns:a16="http://schemas.microsoft.com/office/drawing/2014/main" id="{93FACA7C-D102-488E-AA6D-6D5935FDF6E6}"/>
              </a:ext>
            </a:extLst>
          </p:cNvPr>
          <p:cNvSpPr>
            <a:spLocks noGrp="1"/>
          </p:cNvSpPr>
          <p:nvPr>
            <p:ph type="title" hasCustomPrompt="1"/>
          </p:nvPr>
        </p:nvSpPr>
        <p:spPr>
          <a:xfrm>
            <a:off x="718739" y="977697"/>
            <a:ext cx="5172354" cy="1994104"/>
          </a:xfrm>
        </p:spPr>
        <p:txBody>
          <a:bodyPr anchor="ctr"/>
          <a:lstStyle>
            <a:lvl1pPr>
              <a:lnSpc>
                <a:spcPct val="100000"/>
              </a:lnSpc>
              <a:defRPr sz="4793"/>
            </a:lvl1pPr>
          </a:lstStyle>
          <a:p>
            <a:r>
              <a:rPr lang="en-US"/>
              <a:t>Divider heading goes here (Eco)</a:t>
            </a:r>
          </a:p>
        </p:txBody>
      </p:sp>
    </p:spTree>
    <p:extLst>
      <p:ext uri="{BB962C8B-B14F-4D97-AF65-F5344CB8AC3E}">
        <p14:creationId xmlns:p14="http://schemas.microsoft.com/office/powerpoint/2010/main" val="19194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extLst>
    <p:ext uri="{DCECCB84-F9BA-43D5-87BE-67443E8EF086}">
      <p15:sldGuideLst xmlns:p15="http://schemas.microsoft.com/office/powerpoint/2012/main">
        <p15:guide id="1" orient="horz" pos="194">
          <p15:clr>
            <a:srgbClr val="FBAE40"/>
          </p15:clr>
        </p15:guide>
        <p15:guide id="2" pos="283">
          <p15:clr>
            <a:srgbClr val="FBAE40"/>
          </p15:clr>
        </p15:guide>
        <p15:guide id="3" orient="horz" pos="470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975239"/>
            <a:ext cx="11658600" cy="1525659"/>
          </a:xfrm>
        </p:spPr>
        <p:txBody>
          <a:bodyPr lIns="0"/>
          <a:lstStyle>
            <a:lvl1pPr algn="l">
              <a:defRPr sz="4194">
                <a:solidFill>
                  <a:schemeClr val="accent5"/>
                </a:solidFill>
              </a:defRPr>
            </a:lvl1pPr>
          </a:lstStyle>
          <a:p>
            <a:r>
              <a:rPr lang="en-US"/>
              <a:t>Click to edit title</a:t>
            </a:r>
          </a:p>
        </p:txBody>
      </p:sp>
      <p:sp>
        <p:nvSpPr>
          <p:cNvPr id="3" name="Subtitle 2"/>
          <p:cNvSpPr>
            <a:spLocks noGrp="1"/>
          </p:cNvSpPr>
          <p:nvPr>
            <p:ph type="subTitle" idx="1" hasCustomPrompt="1"/>
          </p:nvPr>
        </p:nvSpPr>
        <p:spPr>
          <a:xfrm>
            <a:off x="468000" y="2528330"/>
            <a:ext cx="11658600" cy="764491"/>
          </a:xfrm>
          <a:prstGeom prst="rect">
            <a:avLst/>
          </a:prstGeom>
        </p:spPr>
        <p:txBody>
          <a:bodyPr/>
          <a:lstStyle>
            <a:lvl1pPr marL="0" indent="0" algn="l">
              <a:buNone/>
              <a:defRPr sz="2396">
                <a:solidFill>
                  <a:schemeClr val="tx1">
                    <a:lumMod val="50000"/>
                  </a:schemeClr>
                </a:solidFill>
              </a:defRPr>
            </a:lvl1pPr>
            <a:lvl2pPr marL="765321" indent="0" algn="ctr">
              <a:buNone/>
              <a:defRPr>
                <a:solidFill>
                  <a:schemeClr val="tx1">
                    <a:tint val="75000"/>
                  </a:schemeClr>
                </a:solidFill>
              </a:defRPr>
            </a:lvl2pPr>
            <a:lvl3pPr marL="1530640" indent="0" algn="ctr">
              <a:buNone/>
              <a:defRPr>
                <a:solidFill>
                  <a:schemeClr val="tx1">
                    <a:tint val="75000"/>
                  </a:schemeClr>
                </a:solidFill>
              </a:defRPr>
            </a:lvl3pPr>
            <a:lvl4pPr marL="2295961" indent="0" algn="ctr">
              <a:buNone/>
              <a:defRPr>
                <a:solidFill>
                  <a:schemeClr val="tx1">
                    <a:tint val="75000"/>
                  </a:schemeClr>
                </a:solidFill>
              </a:defRPr>
            </a:lvl4pPr>
            <a:lvl5pPr marL="3061283" indent="0" algn="ctr">
              <a:buNone/>
              <a:defRPr>
                <a:solidFill>
                  <a:schemeClr val="tx1">
                    <a:tint val="75000"/>
                  </a:schemeClr>
                </a:solidFill>
              </a:defRPr>
            </a:lvl5pPr>
            <a:lvl6pPr marL="3826604" indent="0" algn="ctr">
              <a:buNone/>
              <a:defRPr>
                <a:solidFill>
                  <a:schemeClr val="tx1">
                    <a:tint val="75000"/>
                  </a:schemeClr>
                </a:solidFill>
              </a:defRPr>
            </a:lvl6pPr>
            <a:lvl7pPr marL="4591924" indent="0" algn="ctr">
              <a:buNone/>
              <a:defRPr>
                <a:solidFill>
                  <a:schemeClr val="tx1">
                    <a:tint val="75000"/>
                  </a:schemeClr>
                </a:solidFill>
              </a:defRPr>
            </a:lvl7pPr>
            <a:lvl8pPr marL="5357244" indent="0" algn="ctr">
              <a:buNone/>
              <a:defRPr>
                <a:solidFill>
                  <a:schemeClr val="tx1">
                    <a:tint val="75000"/>
                  </a:schemeClr>
                </a:solidFill>
              </a:defRPr>
            </a:lvl8pPr>
            <a:lvl9pPr marL="6122566" indent="0" algn="ctr">
              <a:buNone/>
              <a:defRPr>
                <a:solidFill>
                  <a:schemeClr val="tx1">
                    <a:tint val="75000"/>
                  </a:schemeClr>
                </a:solidFill>
              </a:defRPr>
            </a:lvl9pPr>
          </a:lstStyle>
          <a:p>
            <a:r>
              <a:rPr lang="en-US"/>
              <a:t>Click to edit subtitle</a:t>
            </a:r>
          </a:p>
        </p:txBody>
      </p:sp>
      <p:pic>
        <p:nvPicPr>
          <p:cNvPr id="11" name="Picture 10" descr="A picture containing drawing&#10;&#10;Description automatically generated">
            <a:extLst>
              <a:ext uri="{FF2B5EF4-FFF2-40B4-BE49-F238E27FC236}">
                <a16:creationId xmlns:a16="http://schemas.microsoft.com/office/drawing/2014/main" id="{D2EE514E-E4B4-4448-B46D-EE2FF4FB95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0800" y="75600"/>
            <a:ext cx="3200648" cy="1080000"/>
          </a:xfrm>
          <a:prstGeom prst="rect">
            <a:avLst/>
          </a:prstGeom>
        </p:spPr>
      </p:pic>
      <p:pic>
        <p:nvPicPr>
          <p:cNvPr id="9" name="Picture 8" descr="A close up of a sign&#10;&#10;Description automatically generated">
            <a:extLst>
              <a:ext uri="{FF2B5EF4-FFF2-40B4-BE49-F238E27FC236}">
                <a16:creationId xmlns:a16="http://schemas.microsoft.com/office/drawing/2014/main" id="{7AF4DDD8-A706-CE4C-B59F-BC94679A58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540" y="6825601"/>
            <a:ext cx="1779926" cy="719999"/>
          </a:xfrm>
          <a:prstGeom prst="rect">
            <a:avLst/>
          </a:prstGeom>
        </p:spPr>
      </p:pic>
      <p:pic>
        <p:nvPicPr>
          <p:cNvPr id="4" name="Picture 9">
            <a:extLst>
              <a:ext uri="{FF2B5EF4-FFF2-40B4-BE49-F238E27FC236}">
                <a16:creationId xmlns:a16="http://schemas.microsoft.com/office/drawing/2014/main" id="{2404F440-7A0E-4FB4-91ED-BBE1664519FA}"/>
              </a:ext>
            </a:extLst>
          </p:cNvPr>
          <p:cNvPicPr>
            <a:picLocks noChangeAspect="1"/>
          </p:cNvPicPr>
          <p:nvPr userDrawn="1"/>
        </p:nvPicPr>
        <p:blipFill>
          <a:blip r:embed="rId4"/>
          <a:srcRect/>
          <a:stretch/>
        </p:blipFill>
        <p:spPr>
          <a:xfrm>
            <a:off x="11400082" y="6646954"/>
            <a:ext cx="1832303" cy="827535"/>
          </a:xfrm>
          <a:prstGeom prst="rect">
            <a:avLst/>
          </a:prstGeom>
        </p:spPr>
      </p:pic>
    </p:spTree>
    <p:extLst>
      <p:ext uri="{BB962C8B-B14F-4D97-AF65-F5344CB8AC3E}">
        <p14:creationId xmlns:p14="http://schemas.microsoft.com/office/powerpoint/2010/main" val="97743216"/>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Standard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1" y="54636"/>
            <a:ext cx="11461535" cy="860305"/>
          </a:xfrm>
        </p:spPr>
        <p:txBody>
          <a:bodyPr/>
          <a:lstStyle>
            <a:lvl1pPr>
              <a:defRPr sz="3594"/>
            </a:lvl1pPr>
          </a:lstStyle>
          <a:p>
            <a:r>
              <a:rPr lang="en-US"/>
              <a:t>Click to edit Master title style</a:t>
            </a:r>
          </a:p>
        </p:txBody>
      </p:sp>
      <p:sp>
        <p:nvSpPr>
          <p:cNvPr id="3" name="Content Placeholder 2"/>
          <p:cNvSpPr>
            <a:spLocks noGrp="1"/>
          </p:cNvSpPr>
          <p:nvPr>
            <p:ph idx="1" hasCustomPrompt="1"/>
          </p:nvPr>
        </p:nvSpPr>
        <p:spPr>
          <a:xfrm>
            <a:off x="468000" y="1754187"/>
            <a:ext cx="12344400" cy="5099042"/>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C4EA4538-A5D8-6D4F-9D47-D8A76FB184B9}"/>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a:p>
        </p:txBody>
      </p:sp>
      <p:sp>
        <p:nvSpPr>
          <p:cNvPr id="8" name="Rectangle 7">
            <a:extLst>
              <a:ext uri="{FF2B5EF4-FFF2-40B4-BE49-F238E27FC236}">
                <a16:creationId xmlns:a16="http://schemas.microsoft.com/office/drawing/2014/main" id="{02986114-3A8D-4F61-9D9D-40A2DC704C68}"/>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a:latin typeface="+mn-lt"/>
            </a:endParaRPr>
          </a:p>
        </p:txBody>
      </p:sp>
      <p:pic>
        <p:nvPicPr>
          <p:cNvPr id="4" name="Grafik 3">
            <a:extLst>
              <a:ext uri="{FF2B5EF4-FFF2-40B4-BE49-F238E27FC236}">
                <a16:creationId xmlns:a16="http://schemas.microsoft.com/office/drawing/2014/main" id="{35B1F4C0-58A6-7197-E8ED-489E828384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Tree>
    <p:extLst>
      <p:ext uri="{BB962C8B-B14F-4D97-AF65-F5344CB8AC3E}">
        <p14:creationId xmlns:p14="http://schemas.microsoft.com/office/powerpoint/2010/main" val="1140434142"/>
      </p:ext>
    </p:extLst>
  </p:cSld>
  <p:clrMapOvr>
    <a:masterClrMapping/>
  </p:clrMapOvr>
  <p:extLst>
    <p:ext uri="{DCECCB84-F9BA-43D5-87BE-67443E8EF086}">
      <p15:sldGuideLst xmlns:p15="http://schemas.microsoft.com/office/powerpoint/2012/main">
        <p15:guide id="1" orient="horz" pos="19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option 2">
    <p:spTree>
      <p:nvGrpSpPr>
        <p:cNvPr id="1" name=""/>
        <p:cNvGrpSpPr/>
        <p:nvPr/>
      </p:nvGrpSpPr>
      <p:grpSpPr>
        <a:xfrm>
          <a:off x="0" y="0"/>
          <a:ext cx="0" cy="0"/>
          <a:chOff x="0" y="0"/>
          <a:chExt cx="0" cy="0"/>
        </a:xfrm>
      </p:grpSpPr>
      <p:sp>
        <p:nvSpPr>
          <p:cNvPr id="2" name="Title 1"/>
          <p:cNvSpPr>
            <a:spLocks noGrp="1"/>
          </p:cNvSpPr>
          <p:nvPr>
            <p:ph type="title"/>
          </p:nvPr>
        </p:nvSpPr>
        <p:spPr>
          <a:xfrm>
            <a:off x="602665" y="283785"/>
            <a:ext cx="11353037" cy="860305"/>
          </a:xfrm>
        </p:spPr>
        <p:txBody>
          <a:bodyPr anchor="ctr"/>
          <a:lstStyle>
            <a:lvl1pPr>
              <a:defRPr sz="3195"/>
            </a:lvl1pPr>
          </a:lstStyle>
          <a:p>
            <a:r>
              <a:rPr lang="en-US"/>
              <a:t>Click to edit Master title style</a:t>
            </a:r>
          </a:p>
        </p:txBody>
      </p:sp>
      <p:sp>
        <p:nvSpPr>
          <p:cNvPr id="3" name="Content Placeholder 2"/>
          <p:cNvSpPr>
            <a:spLocks noGrp="1"/>
          </p:cNvSpPr>
          <p:nvPr>
            <p:ph idx="1"/>
          </p:nvPr>
        </p:nvSpPr>
        <p:spPr>
          <a:xfrm>
            <a:off x="612497" y="1090912"/>
            <a:ext cx="12344400" cy="340085"/>
          </a:xfrm>
        </p:spPr>
        <p:txBody>
          <a:bodyPr/>
          <a:lstStyle>
            <a:lvl1pPr marL="0" indent="0">
              <a:buNone/>
              <a:defRPr sz="1997">
                <a:solidFill>
                  <a:schemeClr val="bg2"/>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p:txBody>
      </p:sp>
      <p:sp>
        <p:nvSpPr>
          <p:cNvPr id="9" name="Slide Number Placeholder 5">
            <a:extLst>
              <a:ext uri="{FF2B5EF4-FFF2-40B4-BE49-F238E27FC236}">
                <a16:creationId xmlns:a16="http://schemas.microsoft.com/office/drawing/2014/main" id="{C4EA4538-A5D8-6D4F-9D47-D8A76FB184B9}"/>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a:p>
        </p:txBody>
      </p:sp>
      <p:pic>
        <p:nvPicPr>
          <p:cNvPr id="10" name="Picture 9" descr="A picture containing drawing&#10;&#10;Description automatically generated">
            <a:extLst>
              <a:ext uri="{FF2B5EF4-FFF2-40B4-BE49-F238E27FC236}">
                <a16:creationId xmlns:a16="http://schemas.microsoft.com/office/drawing/2014/main" id="{C82C13DF-F85F-024D-BFF2-FC73F6C80D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sp>
        <p:nvSpPr>
          <p:cNvPr id="8" name="Rectangle 7">
            <a:extLst>
              <a:ext uri="{FF2B5EF4-FFF2-40B4-BE49-F238E27FC236}">
                <a16:creationId xmlns:a16="http://schemas.microsoft.com/office/drawing/2014/main" id="{02986114-3A8D-4F61-9D9D-40A2DC704C68}"/>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a:latin typeface="+mn-lt"/>
            </a:endParaRPr>
          </a:p>
        </p:txBody>
      </p:sp>
      <p:grpSp>
        <p:nvGrpSpPr>
          <p:cNvPr id="5" name="Group 4">
            <a:extLst>
              <a:ext uri="{FF2B5EF4-FFF2-40B4-BE49-F238E27FC236}">
                <a16:creationId xmlns:a16="http://schemas.microsoft.com/office/drawing/2014/main" id="{B7E4FF3B-DB85-7893-72A1-8B502C3288DE}"/>
              </a:ext>
            </a:extLst>
          </p:cNvPr>
          <p:cNvGrpSpPr/>
          <p:nvPr userDrawn="1"/>
        </p:nvGrpSpPr>
        <p:grpSpPr>
          <a:xfrm rot="5400000">
            <a:off x="-1785857" y="284356"/>
            <a:ext cx="2314576" cy="2423139"/>
            <a:chOff x="0" y="-38100"/>
            <a:chExt cx="812800" cy="850900"/>
          </a:xfrm>
        </p:grpSpPr>
        <p:sp>
          <p:nvSpPr>
            <p:cNvPr id="6" name="Freeform 8">
              <a:extLst>
                <a:ext uri="{FF2B5EF4-FFF2-40B4-BE49-F238E27FC236}">
                  <a16:creationId xmlns:a16="http://schemas.microsoft.com/office/drawing/2014/main" id="{4E590D5E-CA91-5B2D-A9A2-573EA6742761}"/>
                </a:ext>
              </a:extLst>
            </p:cNvPr>
            <p:cNvSpPr/>
            <p:nvPr userDrawn="1"/>
          </p:nvSpPr>
          <p:spPr>
            <a:xfrm>
              <a:off x="0" y="0"/>
              <a:ext cx="384324" cy="12544"/>
            </a:xfrm>
            <a:custGeom>
              <a:avLst/>
              <a:gdLst/>
              <a:ahLst/>
              <a:cxnLst/>
              <a:rect l="l" t="t" r="r" b="b"/>
              <a:pathLst>
                <a:path w="384324" h="12544">
                  <a:moveTo>
                    <a:pt x="0" y="0"/>
                  </a:moveTo>
                  <a:lnTo>
                    <a:pt x="384324" y="0"/>
                  </a:lnTo>
                  <a:lnTo>
                    <a:pt x="384324" y="12544"/>
                  </a:lnTo>
                  <a:lnTo>
                    <a:pt x="0" y="12544"/>
                  </a:lnTo>
                  <a:close/>
                </a:path>
              </a:pathLst>
            </a:custGeom>
            <a:solidFill>
              <a:srgbClr val="DC7300"/>
            </a:solidFill>
          </p:spPr>
          <p:txBody>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endParaRPr lang="sv-SE" sz="2996"/>
            </a:p>
          </p:txBody>
        </p:sp>
        <p:sp>
          <p:nvSpPr>
            <p:cNvPr id="7" name="TextBox 9">
              <a:extLst>
                <a:ext uri="{FF2B5EF4-FFF2-40B4-BE49-F238E27FC236}">
                  <a16:creationId xmlns:a16="http://schemas.microsoft.com/office/drawing/2014/main" id="{F8ECC783-B0B4-DA6F-F659-0B356097B58D}"/>
                </a:ext>
              </a:extLst>
            </p:cNvPr>
            <p:cNvSpPr txBox="1"/>
            <p:nvPr userDrawn="1"/>
          </p:nvSpPr>
          <p:spPr>
            <a:xfrm>
              <a:off x="0" y="-38100"/>
              <a:ext cx="812800" cy="850900"/>
            </a:xfrm>
            <a:prstGeom prst="rect">
              <a:avLst/>
            </a:prstGeom>
          </p:spPr>
          <p:txBody>
            <a:bodyPr lIns="38100" tIns="38100" rIns="38100" bIns="38100" rtlCol="0"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algn="ctr">
                <a:lnSpc>
                  <a:spcPts val="1991"/>
                </a:lnSpc>
                <a:spcBef>
                  <a:spcPct val="0"/>
                </a:spcBef>
              </a:pPr>
              <a:endParaRPr sz="2247"/>
            </a:p>
          </p:txBody>
        </p:sp>
      </p:grpSp>
      <p:sp>
        <p:nvSpPr>
          <p:cNvPr id="15" name="Title 1">
            <a:extLst>
              <a:ext uri="{FF2B5EF4-FFF2-40B4-BE49-F238E27FC236}">
                <a16:creationId xmlns:a16="http://schemas.microsoft.com/office/drawing/2014/main" id="{0AFBEF72-AB1E-E05D-8702-DD2F9963A17F}"/>
              </a:ext>
            </a:extLst>
          </p:cNvPr>
          <p:cNvSpPr txBox="1">
            <a:spLocks/>
          </p:cNvSpPr>
          <p:nvPr userDrawn="1"/>
        </p:nvSpPr>
        <p:spPr>
          <a:xfrm>
            <a:off x="583001" y="665496"/>
            <a:ext cx="11353037" cy="860305"/>
          </a:xfrm>
          <a:prstGeom prst="rect">
            <a:avLst/>
          </a:prstGeom>
        </p:spPr>
        <p:txBody>
          <a:bodyPr vert="horz" lIns="0" tIns="0" rIns="0" bIns="0" rtlCol="0" anchor="ctr">
            <a:noAutofit/>
          </a:bodyPr>
          <a:lstStyle>
            <a:lvl1pPr marL="0" algn="l" defTabSz="766432" rtl="0" eaLnBrk="1" latinLnBrk="0" hangingPunct="1">
              <a:lnSpc>
                <a:spcPts val="4052"/>
              </a:lnSpc>
              <a:spcBef>
                <a:spcPts val="0"/>
              </a:spcBef>
              <a:buNone/>
              <a:defRPr sz="3200" b="1" i="0" kern="1200" baseline="0">
                <a:solidFill>
                  <a:schemeClr val="tx2"/>
                </a:solidFill>
                <a:latin typeface="Arial" panose="020B0604020202020204" pitchFamily="34" charset="0"/>
                <a:ea typeface="+mj-ea"/>
                <a:cs typeface="Arial" panose="020B0604020202020204" pitchFamily="34" charset="0"/>
              </a:defRPr>
            </a:lvl1pPr>
          </a:lstStyle>
          <a:p>
            <a:endParaRPr lang="en-US" sz="1997" b="0">
              <a:solidFill>
                <a:schemeClr val="bg2"/>
              </a:solidFill>
            </a:endParaRPr>
          </a:p>
        </p:txBody>
      </p:sp>
    </p:spTree>
    <p:extLst>
      <p:ext uri="{BB962C8B-B14F-4D97-AF65-F5344CB8AC3E}">
        <p14:creationId xmlns:p14="http://schemas.microsoft.com/office/powerpoint/2010/main" val="1097669766"/>
      </p:ext>
    </p:extLst>
  </p:cSld>
  <p:clrMapOvr>
    <a:masterClrMapping/>
  </p:clrMapOvr>
  <p:extLst>
    <p:ext uri="{DCECCB84-F9BA-43D5-87BE-67443E8EF086}">
      <p15:sldGuideLst xmlns:p15="http://schemas.microsoft.com/office/powerpoint/2012/main">
        <p15:guide id="1" orient="horz" pos="19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slide">
    <p:bg>
      <p:bgPr>
        <a:solidFill>
          <a:srgbClr val="441F54"/>
        </a:solidFill>
        <a:effectLst/>
      </p:bgPr>
    </p:bg>
    <p:spTree>
      <p:nvGrpSpPr>
        <p:cNvPr id="1" name=""/>
        <p:cNvGrpSpPr/>
        <p:nvPr/>
      </p:nvGrpSpPr>
      <p:grpSpPr>
        <a:xfrm>
          <a:off x="0" y="0"/>
          <a:ext cx="0" cy="0"/>
          <a:chOff x="0" y="0"/>
          <a:chExt cx="0" cy="0"/>
        </a:xfrm>
      </p:grpSpPr>
      <p:sp>
        <p:nvSpPr>
          <p:cNvPr id="24" name="Text Placeholder 22">
            <a:extLst>
              <a:ext uri="{FF2B5EF4-FFF2-40B4-BE49-F238E27FC236}">
                <a16:creationId xmlns:a16="http://schemas.microsoft.com/office/drawing/2014/main" id="{899DCDC7-23FF-3FFA-9782-F922051154A8}"/>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25" name="Text Placeholder 22">
            <a:extLst>
              <a:ext uri="{FF2B5EF4-FFF2-40B4-BE49-F238E27FC236}">
                <a16:creationId xmlns:a16="http://schemas.microsoft.com/office/drawing/2014/main" id="{9E08D5D3-F3FC-8222-3C21-34A70A6D5F47}"/>
              </a:ext>
            </a:extLst>
          </p:cNvPr>
          <p:cNvSpPr>
            <a:spLocks noGrp="1"/>
          </p:cNvSpPr>
          <p:nvPr>
            <p:ph type="body" sz="quarter" idx="11" hasCustomPrompt="1"/>
          </p:nvPr>
        </p:nvSpPr>
        <p:spPr>
          <a:xfrm>
            <a:off x="421947" y="6821424"/>
            <a:ext cx="3299662"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br>
              <a:rPr lang="en-GB"/>
            </a:br>
            <a:r>
              <a:rPr lang="en-GB"/>
              <a:t>Date </a:t>
            </a:r>
          </a:p>
        </p:txBody>
      </p:sp>
      <p:pic>
        <p:nvPicPr>
          <p:cNvPr id="5" name="Grafik 4">
            <a:extLst>
              <a:ext uri="{FF2B5EF4-FFF2-40B4-BE49-F238E27FC236}">
                <a16:creationId xmlns:a16="http://schemas.microsoft.com/office/drawing/2014/main" id="{31B9C2DE-E415-CB3E-3E51-51FF1FF821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3" name="Titel 1">
            <a:extLst>
              <a:ext uri="{FF2B5EF4-FFF2-40B4-BE49-F238E27FC236}">
                <a16:creationId xmlns:a16="http://schemas.microsoft.com/office/drawing/2014/main" id="{B9B7C86A-3798-4E00-8C8D-79CAB108296E}"/>
              </a:ext>
            </a:extLst>
          </p:cNvPr>
          <p:cNvSpPr>
            <a:spLocks noGrp="1"/>
          </p:cNvSpPr>
          <p:nvPr>
            <p:ph type="ctrTitle" hasCustomPrompt="1"/>
          </p:nvPr>
        </p:nvSpPr>
        <p:spPr>
          <a:xfrm>
            <a:off x="424000" y="2935224"/>
            <a:ext cx="6927776" cy="1854000"/>
          </a:xfrm>
        </p:spPr>
        <p:txBody>
          <a:bodyPr lIns="0" tIns="0" rIns="0" bIns="0" anchor="ctr">
            <a:normAutofit/>
          </a:bodyPr>
          <a:lstStyle>
            <a:lvl1pPr algn="l">
              <a:defRPr sz="4500">
                <a:solidFill>
                  <a:schemeClr val="bg1"/>
                </a:solidFill>
              </a:defRPr>
            </a:lvl1pPr>
          </a:lstStyle>
          <a:p>
            <a:r>
              <a:rPr lang="de-DE" err="1"/>
              <a:t>Presentation</a:t>
            </a:r>
            <a:r>
              <a:rPr lang="de-DE"/>
              <a:t> Title</a:t>
            </a:r>
            <a:br>
              <a:rPr lang="de-DE"/>
            </a:br>
            <a:r>
              <a:rPr lang="de-DE" err="1"/>
              <a:t>if</a:t>
            </a:r>
            <a:r>
              <a:rPr lang="de-DE"/>
              <a:t> </a:t>
            </a:r>
            <a:r>
              <a:rPr lang="de-DE" err="1"/>
              <a:t>needed</a:t>
            </a:r>
            <a:r>
              <a:rPr lang="de-DE"/>
              <a:t> </a:t>
            </a:r>
            <a:r>
              <a:rPr lang="de-DE" err="1"/>
              <a:t>over</a:t>
            </a:r>
            <a:r>
              <a:rPr lang="de-DE"/>
              <a:t> 2 </a:t>
            </a:r>
            <a:r>
              <a:rPr lang="de-DE" err="1"/>
              <a:t>lines</a:t>
            </a:r>
            <a:br>
              <a:rPr lang="de-DE"/>
            </a:br>
            <a:r>
              <a:rPr lang="de-DE" err="1"/>
              <a:t>or</a:t>
            </a:r>
            <a:r>
              <a:rPr lang="de-DE"/>
              <a:t> maximum 3 </a:t>
            </a:r>
            <a:r>
              <a:rPr lang="de-DE" err="1"/>
              <a:t>lines</a:t>
            </a:r>
            <a:endParaRPr lang="de-DE"/>
          </a:p>
        </p:txBody>
      </p:sp>
      <p:grpSp>
        <p:nvGrpSpPr>
          <p:cNvPr id="4" name="object 5">
            <a:extLst>
              <a:ext uri="{FF2B5EF4-FFF2-40B4-BE49-F238E27FC236}">
                <a16:creationId xmlns:a16="http://schemas.microsoft.com/office/drawing/2014/main" id="{D4D7B333-FE22-1FEE-D7CC-3030977C7420}"/>
              </a:ext>
            </a:extLst>
          </p:cNvPr>
          <p:cNvGrpSpPr/>
          <p:nvPr userDrawn="1"/>
        </p:nvGrpSpPr>
        <p:grpSpPr>
          <a:xfrm>
            <a:off x="2863302" y="6345"/>
            <a:ext cx="10852698" cy="7720018"/>
            <a:chOff x="2544446" y="6345"/>
            <a:chExt cx="9641205" cy="6858228"/>
          </a:xfrm>
        </p:grpSpPr>
        <p:sp>
          <p:nvSpPr>
            <p:cNvPr id="6" name="object 6">
              <a:extLst>
                <a:ext uri="{FF2B5EF4-FFF2-40B4-BE49-F238E27FC236}">
                  <a16:creationId xmlns:a16="http://schemas.microsoft.com/office/drawing/2014/main" id="{35552E90-DAB8-AE45-A76D-1056DAB91C65}"/>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7" name="object 7">
              <a:extLst>
                <a:ext uri="{FF2B5EF4-FFF2-40B4-BE49-F238E27FC236}">
                  <a16:creationId xmlns:a16="http://schemas.microsoft.com/office/drawing/2014/main" id="{2072E94A-85D6-D6F4-DECC-8AED9E08D1E2}"/>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8">
              <a:extLst>
                <a:ext uri="{FF2B5EF4-FFF2-40B4-BE49-F238E27FC236}">
                  <a16:creationId xmlns:a16="http://schemas.microsoft.com/office/drawing/2014/main" id="{312512B8-BCC6-2625-91A9-99646A941359}"/>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9">
              <a:extLst>
                <a:ext uri="{FF2B5EF4-FFF2-40B4-BE49-F238E27FC236}">
                  <a16:creationId xmlns:a16="http://schemas.microsoft.com/office/drawing/2014/main" id="{89752099-88F8-FAB0-CAC8-2C959A4152EF}"/>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3992485939"/>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421894" y="5769881"/>
            <a:ext cx="1717981" cy="1349087"/>
          </a:xfrm>
          <a:prstGeom prst="rect">
            <a:avLst/>
          </a:prstGeom>
          <a:noFill/>
        </p:spPr>
        <p:txBody>
          <a:bodyPr wrap="square" rtlCol="0">
            <a:spAutoFit/>
          </a:bodyPr>
          <a:lstStyle/>
          <a:p>
            <a:pPr marL="0" indent="0">
              <a:lnSpc>
                <a:spcPts val="1800"/>
              </a:lnSpc>
              <a:spcBef>
                <a:spcPts val="0"/>
              </a:spcBef>
              <a:buNone/>
            </a:pPr>
            <a:r>
              <a:rPr lang="en-US" sz="2000" b="1">
                <a:solidFill>
                  <a:srgbClr val="FFFFFF"/>
                </a:solidFill>
                <a:latin typeface="Museo Sans 700"/>
              </a:rPr>
              <a:t>Climate </a:t>
            </a:r>
            <a:endParaRPr lang="en-US" sz="2000" b="1">
              <a:solidFill>
                <a:srgbClr val="FFFFFF"/>
              </a:solidFill>
              <a:latin typeface="Museo Sans 700" pitchFamily="2"/>
            </a:endParaRPr>
          </a:p>
          <a:p>
            <a:pPr marL="0" lvl="0" indent="0">
              <a:lnSpc>
                <a:spcPts val="1800"/>
              </a:lnSpc>
              <a:spcBef>
                <a:spcPts val="0"/>
              </a:spcBef>
              <a:buNone/>
            </a:pPr>
            <a:r>
              <a:rPr lang="en-US" sz="2000" b="1">
                <a:solidFill>
                  <a:srgbClr val="FFFFFF"/>
                </a:solidFill>
                <a:latin typeface="Museo Sans 700"/>
              </a:rPr>
              <a:t>Control</a:t>
            </a:r>
          </a:p>
          <a:p>
            <a:pPr marL="0" lvl="1" indent="0">
              <a:lnSpc>
                <a:spcPts val="1500"/>
              </a:lnSpc>
              <a:spcBef>
                <a:spcPts val="800"/>
              </a:spcBef>
              <a:buNone/>
            </a:pPr>
            <a:r>
              <a:rPr lang="en-US" sz="900">
                <a:solidFill>
                  <a:srgbClr val="FFFFFF"/>
                </a:solidFill>
                <a:latin typeface="Museo Sans 300"/>
              </a:rPr>
              <a:t>Nos marques de </a:t>
            </a:r>
            <a:r>
              <a:rPr lang="en-US" sz="900" err="1">
                <a:solidFill>
                  <a:srgbClr val="FFFFFF"/>
                </a:solidFill>
                <a:latin typeface="Museo Sans 300"/>
              </a:rPr>
              <a:t>produits</a:t>
            </a:r>
            <a:r>
              <a:rPr lang="en-US" sz="900">
                <a:solidFill>
                  <a:srgbClr val="FFFFFF"/>
                </a:solidFill>
                <a:latin typeface="Museo Sans 300"/>
              </a:rPr>
              <a:t>:</a:t>
            </a:r>
          </a:p>
          <a:p>
            <a:pPr marL="0" lvl="2" indent="0">
              <a:lnSpc>
                <a:spcPts val="1300"/>
              </a:lnSpc>
              <a:spcBef>
                <a:spcPts val="0"/>
              </a:spcBef>
              <a:buNone/>
            </a:pPr>
            <a:r>
              <a:rPr lang="en-US" sz="1200">
                <a:solidFill>
                  <a:srgbClr val="FFFFFF"/>
                </a:solidFill>
                <a:latin typeface="Museo Sans 500"/>
              </a:rPr>
              <a:t>IMI </a:t>
            </a:r>
            <a:r>
              <a:rPr lang="en-US" sz="1200" err="1">
                <a:solidFill>
                  <a:srgbClr val="FFFFFF"/>
                </a:solidFill>
                <a:latin typeface="Museo Sans 500"/>
              </a:rPr>
              <a:t>Pneumatex</a:t>
            </a:r>
            <a:endParaRPr lang="en-US" sz="1200">
              <a:solidFill>
                <a:srgbClr val="FFFFFF"/>
              </a:solidFill>
              <a:latin typeface="Museo Sans 500"/>
            </a:endParaRPr>
          </a:p>
          <a:p>
            <a:pPr marL="0" lvl="2" indent="0">
              <a:lnSpc>
                <a:spcPts val="1300"/>
              </a:lnSpc>
              <a:spcBef>
                <a:spcPts val="0"/>
              </a:spcBef>
              <a:buNone/>
            </a:pPr>
            <a:r>
              <a:rPr lang="en-US" sz="1200">
                <a:solidFill>
                  <a:srgbClr val="FFFFFF"/>
                </a:solidFill>
                <a:latin typeface="Museo Sans 500"/>
              </a:rPr>
              <a:t>IMI TA</a:t>
            </a:r>
          </a:p>
          <a:p>
            <a:pPr marL="0" lvl="2" indent="0">
              <a:lnSpc>
                <a:spcPts val="1300"/>
              </a:lnSpc>
              <a:spcBef>
                <a:spcPts val="0"/>
              </a:spcBef>
              <a:buNone/>
            </a:pPr>
            <a:r>
              <a:rPr lang="en-US" sz="1200">
                <a:solidFill>
                  <a:srgbClr val="FFFFFF"/>
                </a:solidFill>
                <a:latin typeface="Museo Sans 500"/>
              </a:rPr>
              <a:t>IMI </a:t>
            </a:r>
            <a:r>
              <a:rPr lang="en-US" sz="1200" err="1">
                <a:solidFill>
                  <a:srgbClr val="FFFFFF"/>
                </a:solidFill>
                <a:latin typeface="Museo Sans 500"/>
              </a:rPr>
              <a:t>Heimeier</a:t>
            </a:r>
            <a:endParaRPr lang="en-US" sz="1200">
              <a:solidFill>
                <a:srgbClr val="FFFFFF"/>
              </a:solidFill>
              <a:latin typeface="Museo Sans 500"/>
            </a:endParaRP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2518339396"/>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Standard option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789752"/>
            <a:ext cx="11461535" cy="860305"/>
          </a:xfrm>
        </p:spPr>
        <p:txBody>
          <a:bodyPr/>
          <a:lstStyle>
            <a:lvl1pPr>
              <a:defRPr sz="3600"/>
            </a:lvl1pPr>
          </a:lstStyle>
          <a:p>
            <a:r>
              <a:rPr lang="en-US"/>
              <a:t>Click to edit Master title style</a:t>
            </a:r>
          </a:p>
        </p:txBody>
      </p:sp>
      <p:sp>
        <p:nvSpPr>
          <p:cNvPr id="3" name="Content Placeholder 2"/>
          <p:cNvSpPr>
            <a:spLocks noGrp="1"/>
          </p:cNvSpPr>
          <p:nvPr>
            <p:ph idx="1" hasCustomPrompt="1"/>
          </p:nvPr>
        </p:nvSpPr>
        <p:spPr>
          <a:xfrm>
            <a:off x="468000" y="1754186"/>
            <a:ext cx="12344400" cy="5099042"/>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6" name="Fußzeilenplatzhalter 5">
            <a:extLst>
              <a:ext uri="{FF2B5EF4-FFF2-40B4-BE49-F238E27FC236}">
                <a16:creationId xmlns:a16="http://schemas.microsoft.com/office/drawing/2014/main" id="{C786471A-D4EE-2E29-8115-FBA2E583DCEF}"/>
              </a:ext>
            </a:extLst>
          </p:cNvPr>
          <p:cNvSpPr>
            <a:spLocks noGrp="1"/>
          </p:cNvSpPr>
          <p:nvPr>
            <p:ph type="ftr" sz="quarter" idx="10"/>
          </p:nvPr>
        </p:nvSpPr>
        <p:spPr/>
        <p:txBody>
          <a:bodyPr/>
          <a:lstStyle/>
          <a:p>
            <a:r>
              <a:rPr lang="de-DE"/>
              <a:t>Climate Control | 2024</a:t>
            </a:r>
          </a:p>
        </p:txBody>
      </p:sp>
      <p:sp>
        <p:nvSpPr>
          <p:cNvPr id="9" name="Foliennummernplatzhalter 8">
            <a:extLst>
              <a:ext uri="{FF2B5EF4-FFF2-40B4-BE49-F238E27FC236}">
                <a16:creationId xmlns:a16="http://schemas.microsoft.com/office/drawing/2014/main" id="{6888B016-7913-F6C0-C5E7-E23C79D29707}"/>
              </a:ext>
            </a:extLst>
          </p:cNvPr>
          <p:cNvSpPr>
            <a:spLocks noGrp="1"/>
          </p:cNvSpPr>
          <p:nvPr>
            <p:ph type="sldNum" sz="quarter" idx="11"/>
          </p:nvPr>
        </p:nvSpPr>
        <p:spPr/>
        <p:txBody>
          <a:bodyPr/>
          <a:lstStyle/>
          <a:p>
            <a:fld id="{76A1F07B-AEEC-9248-9951-5796B95783D0}" type="slidenum">
              <a:rPr lang="de-DE" smtClean="0"/>
              <a:pPr/>
              <a:t>‹N°›</a:t>
            </a:fld>
            <a:endParaRPr lang="de-DE"/>
          </a:p>
        </p:txBody>
      </p:sp>
      <p:pic>
        <p:nvPicPr>
          <p:cNvPr id="11" name="Grafik 10">
            <a:extLst>
              <a:ext uri="{FF2B5EF4-FFF2-40B4-BE49-F238E27FC236}">
                <a16:creationId xmlns:a16="http://schemas.microsoft.com/office/drawing/2014/main" id="{24D164AC-4304-83B6-9673-14FC454B09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Tree>
    <p:extLst>
      <p:ext uri="{BB962C8B-B14F-4D97-AF65-F5344CB8AC3E}">
        <p14:creationId xmlns:p14="http://schemas.microsoft.com/office/powerpoint/2010/main" val="2498799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slide 2">
    <p:bg>
      <p:bgPr>
        <a:solidFill>
          <a:srgbClr val="441F54"/>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BC86340D-AD52-A5A2-9F49-A7A38B66C83A}"/>
              </a:ext>
            </a:extLst>
          </p:cNvPr>
          <p:cNvSpPr>
            <a:spLocks noGrp="1"/>
          </p:cNvSpPr>
          <p:nvPr>
            <p:ph type="body" sz="quarter" idx="11" hasCustomPrompt="1"/>
          </p:nvPr>
        </p:nvSpPr>
        <p:spPr>
          <a:xfrm>
            <a:off x="421894" y="4014881"/>
            <a:ext cx="6940931" cy="256480"/>
          </a:xfrm>
        </p:spPr>
        <p:txBody>
          <a:bodyPr lIns="0" tIns="0" rIns="0" bIns="0" anchor="t" anchorCtr="0">
            <a:spAutoFit/>
          </a:bodyPr>
          <a:lstStyle>
            <a:lvl1pPr marL="0" indent="0">
              <a:lnSpc>
                <a:spcPts val="2025"/>
              </a:lnSpc>
              <a:spcBef>
                <a:spcPts val="0"/>
              </a:spcBef>
              <a:buNone/>
              <a:defRPr sz="1800" b="0" i="0">
                <a:solidFill>
                  <a:schemeClr val="bg1"/>
                </a:solidFill>
                <a:latin typeface="Arial" panose="020B0604020202020204" pitchFamily="34" charset="0"/>
                <a:cs typeface="Arial" panose="020B0604020202020204" pitchFamily="34" charset="0"/>
              </a:defRPr>
            </a:lvl1pPr>
            <a:lvl2pPr marL="0" indent="0">
              <a:lnSpc>
                <a:spcPts val="2475"/>
              </a:lnSpc>
              <a:spcBef>
                <a:spcPts val="2138"/>
              </a:spcBef>
              <a:buNone/>
              <a:defRPr sz="2363" b="1" i="0">
                <a:solidFill>
                  <a:schemeClr val="bg1"/>
                </a:solidFill>
                <a:latin typeface="Museo Sans 700" panose="02000000000000000000" pitchFamily="2" charset="77"/>
              </a:defRPr>
            </a:lvl2pPr>
            <a:lvl3pPr marL="0" indent="0">
              <a:lnSpc>
                <a:spcPts val="1350"/>
              </a:lnSpc>
              <a:spcBef>
                <a:spcPts val="1350"/>
              </a:spcBef>
              <a:buNone/>
              <a:defRPr sz="1181" b="0" i="0">
                <a:solidFill>
                  <a:schemeClr val="bg1"/>
                </a:solidFill>
                <a:latin typeface="Museo Sans 300" panose="02000000000000000000" pitchFamily="2" charset="77"/>
              </a:defRPr>
            </a:lvl3pPr>
            <a:lvl4pPr marL="0" indent="0">
              <a:lnSpc>
                <a:spcPts val="1688"/>
              </a:lnSpc>
              <a:spcBef>
                <a:spcPts val="0"/>
              </a:spcBef>
              <a:buFont typeface="Arial" panose="020B0604020202020204" pitchFamily="34" charset="0"/>
              <a:buNone/>
              <a:defRPr sz="1463">
                <a:solidFill>
                  <a:schemeClr val="bg1"/>
                </a:solidFill>
              </a:defRPr>
            </a:lvl4pPr>
          </a:lstStyle>
          <a:p>
            <a:pPr lvl="0"/>
            <a:r>
              <a:rPr lang="en-GB"/>
              <a:t>Presentation subtitle</a:t>
            </a:r>
          </a:p>
        </p:txBody>
      </p:sp>
      <p:sp>
        <p:nvSpPr>
          <p:cNvPr id="11" name="Tekstfelt 10">
            <a:extLst>
              <a:ext uri="{FF2B5EF4-FFF2-40B4-BE49-F238E27FC236}">
                <a16:creationId xmlns:a16="http://schemas.microsoft.com/office/drawing/2014/main" id="{C5D58249-5EA9-904B-86D6-703089308855}"/>
              </a:ext>
            </a:extLst>
          </p:cNvPr>
          <p:cNvSpPr txBox="1"/>
          <p:nvPr userDrawn="1"/>
        </p:nvSpPr>
        <p:spPr>
          <a:xfrm>
            <a:off x="329940" y="5979582"/>
            <a:ext cx="1717981" cy="1495281"/>
          </a:xfrm>
          <a:prstGeom prst="rect">
            <a:avLst/>
          </a:prstGeom>
          <a:noFill/>
        </p:spPr>
        <p:txBody>
          <a:bodyPr wrap="square" rtlCol="0">
            <a:spAutoFit/>
          </a:bodyPr>
          <a:lstStyle/>
          <a:p>
            <a:pPr>
              <a:lnSpc>
                <a:spcPts val="1913"/>
              </a:lnSpc>
            </a:pPr>
            <a:r>
              <a:rPr lang="en-US" sz="2250" b="1" i="0" kern="1200" baseline="0">
                <a:solidFill>
                  <a:schemeClr val="bg1"/>
                </a:solidFill>
                <a:latin typeface="Arial" panose="020B0604020202020204" pitchFamily="34" charset="0"/>
                <a:ea typeface="+mn-ea"/>
                <a:cs typeface="Arial" panose="020B0604020202020204" pitchFamily="34" charset="0"/>
              </a:rPr>
              <a:t>Climate</a:t>
            </a:r>
            <a:br>
              <a:rPr lang="en-US" sz="2250" b="1" i="0" kern="1200" baseline="0">
                <a:solidFill>
                  <a:schemeClr val="bg1"/>
                </a:solidFill>
                <a:latin typeface="Arial" panose="020B0604020202020204" pitchFamily="34" charset="0"/>
                <a:ea typeface="+mn-ea"/>
                <a:cs typeface="Arial" panose="020B0604020202020204" pitchFamily="34" charset="0"/>
              </a:rPr>
            </a:br>
            <a:r>
              <a:rPr lang="en-US" sz="2250" b="1" i="0" kern="1200" baseline="0">
                <a:solidFill>
                  <a:schemeClr val="bg1"/>
                </a:solidFill>
                <a:latin typeface="Arial" panose="020B0604020202020204" pitchFamily="34" charset="0"/>
                <a:ea typeface="+mn-ea"/>
                <a:cs typeface="Arial" panose="020B0604020202020204" pitchFamily="34" charset="0"/>
              </a:rPr>
              <a:t>Control</a:t>
            </a:r>
          </a:p>
          <a:p>
            <a:endParaRPr lang="en-US" sz="900">
              <a:solidFill>
                <a:schemeClr val="bg1"/>
              </a:solidFill>
              <a:latin typeface="+mn-lt"/>
            </a:endParaRPr>
          </a:p>
          <a:p>
            <a:r>
              <a:rPr lang="en-US" sz="1000" b="0" i="0" kern="1200" baseline="0">
                <a:solidFill>
                  <a:schemeClr val="bg1"/>
                </a:solidFill>
                <a:latin typeface="+mn-lt"/>
                <a:ea typeface="+mn-ea"/>
                <a:cs typeface="Arial"/>
              </a:rPr>
              <a:t>Our product brands</a:t>
            </a:r>
            <a:r>
              <a:rPr lang="pl-PL" sz="1000" b="0" i="0" kern="1200" baseline="0">
                <a:solidFill>
                  <a:schemeClr val="bg1"/>
                </a:solidFill>
                <a:latin typeface="+mn-lt"/>
                <a:ea typeface="+mn-ea"/>
                <a:cs typeface="Arial"/>
              </a:rPr>
              <a:t>:</a:t>
            </a:r>
            <a:endParaRPr lang="en-US" sz="1000" b="0" i="0" kern="1200" baseline="0">
              <a:solidFill>
                <a:schemeClr val="bg1"/>
              </a:solidFill>
              <a:latin typeface="+mn-lt"/>
              <a:ea typeface="+mn-ea"/>
              <a:cs typeface="Arial"/>
            </a:endParaRPr>
          </a:p>
          <a:p>
            <a:r>
              <a:rPr lang="da-DK" sz="1350" b="0" i="0" kern="1200" baseline="0">
                <a:solidFill>
                  <a:schemeClr val="bg1"/>
                </a:solidFill>
                <a:latin typeface="+mn-lt"/>
                <a:ea typeface="+mn-ea"/>
                <a:cs typeface="Arial"/>
              </a:rPr>
              <a:t>IMI Pneumatex</a:t>
            </a:r>
          </a:p>
          <a:p>
            <a:r>
              <a:rPr lang="da-DK" sz="1350" b="0" i="0" kern="1200" baseline="0">
                <a:solidFill>
                  <a:schemeClr val="bg1"/>
                </a:solidFill>
                <a:latin typeface="+mn-lt"/>
                <a:ea typeface="+mn-ea"/>
                <a:cs typeface="Arial"/>
              </a:rPr>
              <a:t>IMI TA</a:t>
            </a:r>
          </a:p>
          <a:p>
            <a:r>
              <a:rPr lang="da-DK" sz="1350" b="0" i="0" kern="1200" baseline="0">
                <a:solidFill>
                  <a:schemeClr val="bg1"/>
                </a:solidFill>
                <a:latin typeface="+mn-lt"/>
                <a:ea typeface="+mn-ea"/>
                <a:cs typeface="Arial"/>
              </a:rPr>
              <a:t>IMI </a:t>
            </a:r>
            <a:r>
              <a:rPr lang="da-DK" sz="1350" b="0" i="0" kern="1200" baseline="0" err="1">
                <a:solidFill>
                  <a:schemeClr val="bg1"/>
                </a:solidFill>
                <a:latin typeface="+mn-lt"/>
                <a:ea typeface="+mn-ea"/>
                <a:cs typeface="Arial"/>
              </a:rPr>
              <a:t>Heimeier</a:t>
            </a:r>
            <a:endParaRPr lang="da-DK" sz="1350" b="0" i="0" kern="1200" baseline="0">
              <a:solidFill>
                <a:schemeClr val="bg1"/>
              </a:solidFill>
              <a:latin typeface="+mn-lt"/>
              <a:ea typeface="+mn-ea"/>
              <a:cs typeface="Arial"/>
            </a:endParaRPr>
          </a:p>
        </p:txBody>
      </p:sp>
      <p:pic>
        <p:nvPicPr>
          <p:cNvPr id="14" name="Grafik 13">
            <a:extLst>
              <a:ext uri="{FF2B5EF4-FFF2-40B4-BE49-F238E27FC236}">
                <a16:creationId xmlns:a16="http://schemas.microsoft.com/office/drawing/2014/main" id="{B31F7342-8807-10B3-0647-74411AA8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90618" y="3530700"/>
            <a:ext cx="1443297" cy="671389"/>
          </a:xfrm>
          <a:prstGeom prst="rect">
            <a:avLst/>
          </a:prstGeom>
        </p:spPr>
      </p:pic>
      <p:sp>
        <p:nvSpPr>
          <p:cNvPr id="10" name="Text Placeholder 22">
            <a:extLst>
              <a:ext uri="{FF2B5EF4-FFF2-40B4-BE49-F238E27FC236}">
                <a16:creationId xmlns:a16="http://schemas.microsoft.com/office/drawing/2014/main" id="{BE2808B9-0648-7A85-271E-8C34741E0EDC}"/>
              </a:ext>
            </a:extLst>
          </p:cNvPr>
          <p:cNvSpPr>
            <a:spLocks noGrp="1"/>
          </p:cNvSpPr>
          <p:nvPr>
            <p:ph type="body" sz="quarter" idx="10" hasCustomPrompt="1"/>
          </p:nvPr>
        </p:nvSpPr>
        <p:spPr>
          <a:xfrm>
            <a:off x="421894" y="461201"/>
            <a:ext cx="2274513" cy="1189360"/>
          </a:xfrm>
        </p:spPr>
        <p:txBody>
          <a:bodyPr lIns="0" tIns="0" rIns="0" bIns="0">
            <a:noAutofit/>
          </a:bodyPr>
          <a:lstStyle>
            <a:lvl1pPr marL="0" indent="0">
              <a:lnSpc>
                <a:spcPct val="100000"/>
              </a:lnSpc>
              <a:spcBef>
                <a:spcPts val="0"/>
              </a:spcBef>
              <a:buNone/>
              <a:defRPr sz="2025" b="0" i="0">
                <a:solidFill>
                  <a:schemeClr val="accent6"/>
                </a:solidFill>
                <a:latin typeface="Arial" panose="020B0604020202020204" pitchFamily="34" charset="0"/>
                <a:cs typeface="Arial" panose="020B0604020202020204" pitchFamily="34" charset="0"/>
              </a:defRPr>
            </a:lvl1pPr>
          </a:lstStyle>
          <a:p>
            <a:pPr lvl="0"/>
            <a:r>
              <a:rPr lang="en-GB"/>
              <a:t>Breakthrough engineering for a better world</a:t>
            </a:r>
            <a:endParaRPr lang="en-US"/>
          </a:p>
        </p:txBody>
      </p:sp>
      <p:sp>
        <p:nvSpPr>
          <p:cNvPr id="15" name="Titel 1">
            <a:extLst>
              <a:ext uri="{FF2B5EF4-FFF2-40B4-BE49-F238E27FC236}">
                <a16:creationId xmlns:a16="http://schemas.microsoft.com/office/drawing/2014/main" id="{88EBBEE4-B0C7-A02B-E600-8602AF780271}"/>
              </a:ext>
            </a:extLst>
          </p:cNvPr>
          <p:cNvSpPr txBox="1">
            <a:spLocks/>
          </p:cNvSpPr>
          <p:nvPr userDrawn="1"/>
        </p:nvSpPr>
        <p:spPr>
          <a:xfrm>
            <a:off x="424000" y="2673028"/>
            <a:ext cx="6927776" cy="1189360"/>
          </a:xfrm>
          <a:prstGeom prst="rect">
            <a:avLst/>
          </a:prstGeom>
        </p:spPr>
        <p:txBody>
          <a:bodyPr vert="horz" lIns="0" tIns="0" rIns="0" bIns="0" rtlCol="0" anchor="b">
            <a:normAutofit/>
          </a:bodyPr>
          <a:lstStyle>
            <a:lvl1pPr marL="0" algn="l" defTabSz="766432" rtl="0" eaLnBrk="1" latinLnBrk="0" hangingPunct="1">
              <a:lnSpc>
                <a:spcPts val="4052"/>
              </a:lnSpc>
              <a:spcBef>
                <a:spcPts val="0"/>
              </a:spcBef>
              <a:buNone/>
              <a:defRPr sz="4500" b="0" i="0" kern="1200" baseline="0">
                <a:solidFill>
                  <a:schemeClr val="bg1"/>
                </a:solidFill>
                <a:latin typeface="+mj-lt"/>
                <a:ea typeface="+mj-ea"/>
                <a:cs typeface="Arial" panose="020B0604020202020204" pitchFamily="34" charset="0"/>
              </a:defRPr>
            </a:lvl1pPr>
          </a:lstStyle>
          <a:p>
            <a:r>
              <a:rPr lang="en-GB"/>
              <a:t>Presentation heading</a:t>
            </a:r>
          </a:p>
        </p:txBody>
      </p:sp>
      <p:sp>
        <p:nvSpPr>
          <p:cNvPr id="17" name="Text Placeholder 22">
            <a:extLst>
              <a:ext uri="{FF2B5EF4-FFF2-40B4-BE49-F238E27FC236}">
                <a16:creationId xmlns:a16="http://schemas.microsoft.com/office/drawing/2014/main" id="{FEE2F017-4BEA-7FF1-3827-E9E2D9298EFC}"/>
              </a:ext>
            </a:extLst>
          </p:cNvPr>
          <p:cNvSpPr>
            <a:spLocks noGrp="1"/>
          </p:cNvSpPr>
          <p:nvPr>
            <p:ph type="body" sz="quarter" idx="13" hasCustomPrompt="1"/>
          </p:nvPr>
        </p:nvSpPr>
        <p:spPr>
          <a:xfrm>
            <a:off x="8289645" y="6821424"/>
            <a:ext cx="5011100" cy="558826"/>
          </a:xfrm>
        </p:spPr>
        <p:txBody>
          <a:bodyPr lIns="0" tIns="0" rIns="0" bIns="0" anchor="b" anchorCtr="0">
            <a:noAutofit/>
          </a:bodyPr>
          <a:lstStyle>
            <a:lvl1pPr marL="0" indent="0">
              <a:lnSpc>
                <a:spcPts val="2025"/>
              </a:lnSpc>
              <a:spcBef>
                <a:spcPts val="0"/>
              </a:spcBef>
              <a:spcAft>
                <a:spcPts val="0"/>
              </a:spcAft>
              <a:buNone/>
              <a:defRPr sz="1800" b="0" i="0">
                <a:solidFill>
                  <a:schemeClr val="bg1"/>
                </a:solidFill>
                <a:latin typeface="Arial" panose="020B0604020202020204" pitchFamily="34" charset="0"/>
                <a:cs typeface="Arial" panose="020B0604020202020204" pitchFamily="34" charset="0"/>
              </a:defRPr>
            </a:lvl1pPr>
          </a:lstStyle>
          <a:p>
            <a:pPr lvl="0"/>
            <a:r>
              <a:rPr lang="en-GB"/>
              <a:t>Name</a:t>
            </a:r>
          </a:p>
          <a:p>
            <a:pPr lvl="0"/>
            <a:r>
              <a:rPr lang="en-GB"/>
              <a:t>Date</a:t>
            </a:r>
          </a:p>
        </p:txBody>
      </p:sp>
      <p:grpSp>
        <p:nvGrpSpPr>
          <p:cNvPr id="18" name="object 5">
            <a:extLst>
              <a:ext uri="{FF2B5EF4-FFF2-40B4-BE49-F238E27FC236}">
                <a16:creationId xmlns:a16="http://schemas.microsoft.com/office/drawing/2014/main" id="{32BB8D8C-4343-FA35-1F49-5D12E14E16C4}"/>
              </a:ext>
            </a:extLst>
          </p:cNvPr>
          <p:cNvGrpSpPr/>
          <p:nvPr userDrawn="1"/>
        </p:nvGrpSpPr>
        <p:grpSpPr>
          <a:xfrm>
            <a:off x="2863302" y="6345"/>
            <a:ext cx="10852698" cy="7720018"/>
            <a:chOff x="2544446" y="6345"/>
            <a:chExt cx="9641205" cy="6858228"/>
          </a:xfrm>
        </p:grpSpPr>
        <p:sp>
          <p:nvSpPr>
            <p:cNvPr id="19" name="object 6">
              <a:extLst>
                <a:ext uri="{FF2B5EF4-FFF2-40B4-BE49-F238E27FC236}">
                  <a16:creationId xmlns:a16="http://schemas.microsoft.com/office/drawing/2014/main" id="{5C6E58E2-13A6-2749-5882-2566DA2A1228}"/>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0" name="object 7">
              <a:extLst>
                <a:ext uri="{FF2B5EF4-FFF2-40B4-BE49-F238E27FC236}">
                  <a16:creationId xmlns:a16="http://schemas.microsoft.com/office/drawing/2014/main" id="{F97C4EA1-BA45-E975-8876-8ABD702BDDF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1" name="object 8">
              <a:extLst>
                <a:ext uri="{FF2B5EF4-FFF2-40B4-BE49-F238E27FC236}">
                  <a16:creationId xmlns:a16="http://schemas.microsoft.com/office/drawing/2014/main" id="{3A7EF50C-AE73-3291-9B3B-5EC038A2BC0E}"/>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22" name="object 9">
              <a:extLst>
                <a:ext uri="{FF2B5EF4-FFF2-40B4-BE49-F238E27FC236}">
                  <a16:creationId xmlns:a16="http://schemas.microsoft.com/office/drawing/2014/main" id="{DB7C1221-5AB9-8097-DFC5-A821D6B5612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spTree>
    <p:extLst>
      <p:ext uri="{BB962C8B-B14F-4D97-AF65-F5344CB8AC3E}">
        <p14:creationId xmlns:p14="http://schemas.microsoft.com/office/powerpoint/2010/main" val="4123276596"/>
      </p:ext>
    </p:extLst>
  </p:cSld>
  <p:clrMapOvr>
    <a:masterClrMapping/>
  </p:clrMapOvr>
  <p:extLst>
    <p:ext uri="{DCECCB84-F9BA-43D5-87BE-67443E8EF086}">
      <p15:sldGuideLst xmlns:p15="http://schemas.microsoft.com/office/powerpoint/2012/main">
        <p15:guide id="1" pos="463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Divider Slide - 5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pic>
        <p:nvPicPr>
          <p:cNvPr id="9" name="Grafik 8">
            <a:extLst>
              <a:ext uri="{FF2B5EF4-FFF2-40B4-BE49-F238E27FC236}">
                <a16:creationId xmlns:a16="http://schemas.microsoft.com/office/drawing/2014/main" id="{D8CB745F-9588-3521-52A6-7DD3EE61BD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2" name="Fußzeilenplatzhalter 1">
            <a:extLst>
              <a:ext uri="{FF2B5EF4-FFF2-40B4-BE49-F238E27FC236}">
                <a16:creationId xmlns:a16="http://schemas.microsoft.com/office/drawing/2014/main" id="{2B6641D5-B593-9AB3-C26F-C9E6E157683C}"/>
              </a:ext>
            </a:extLst>
          </p:cNvPr>
          <p:cNvSpPr>
            <a:spLocks noGrp="1"/>
          </p:cNvSpPr>
          <p:nvPr>
            <p:ph type="ftr" sz="quarter" idx="10"/>
          </p:nvPr>
        </p:nvSpPr>
        <p:spPr/>
        <p:txBody>
          <a:bodyPr/>
          <a:lstStyle/>
          <a:p>
            <a:r>
              <a:rPr lang="de-DE"/>
              <a:t>Climate Control | 2024</a:t>
            </a:r>
          </a:p>
        </p:txBody>
      </p:sp>
      <p:sp>
        <p:nvSpPr>
          <p:cNvPr id="11" name="Titel 1">
            <a:extLst>
              <a:ext uri="{FF2B5EF4-FFF2-40B4-BE49-F238E27FC236}">
                <a16:creationId xmlns:a16="http://schemas.microsoft.com/office/drawing/2014/main" id="{FC6B0505-486D-30D4-5ED5-CD86994F0F9F}"/>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sp>
        <p:nvSpPr>
          <p:cNvPr id="12" name="Tekstfelt 24">
            <a:extLst>
              <a:ext uri="{FF2B5EF4-FFF2-40B4-BE49-F238E27FC236}">
                <a16:creationId xmlns:a16="http://schemas.microsoft.com/office/drawing/2014/main" id="{0E11EE07-779A-D300-E4DF-80D9F1032725}"/>
              </a:ext>
            </a:extLst>
          </p:cNvPr>
          <p:cNvSpPr txBox="1"/>
          <p:nvPr userDrawn="1"/>
        </p:nvSpPr>
        <p:spPr>
          <a:xfrm>
            <a:off x="330936" y="445897"/>
            <a:ext cx="1717981" cy="1703030"/>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en-US" sz="800" b="0" i="0" kern="1200" baseline="0">
                <a:solidFill>
                  <a:srgbClr val="441F54"/>
                </a:solidFill>
                <a:latin typeface="+mn-lt"/>
                <a:ea typeface="+mn-ea"/>
                <a:cs typeface="Arial"/>
              </a:rPr>
              <a:t>Our product brands</a:t>
            </a:r>
            <a:r>
              <a:rPr lang="pl-PL" sz="800" b="0" i="0" kern="1200" baseline="0">
                <a:solidFill>
                  <a:srgbClr val="441F54"/>
                </a:solidFill>
                <a:latin typeface="+mn-lt"/>
                <a:ea typeface="+mn-ea"/>
                <a:cs typeface="Arial"/>
              </a:rPr>
              <a:t>:</a:t>
            </a:r>
            <a:endParaRPr lang="en-US" sz="800" b="0" i="0" kern="1200" baseline="0">
              <a:solidFill>
                <a:srgbClr val="441F54"/>
              </a:solidFill>
              <a:latin typeface="+mn-lt"/>
              <a:ea typeface="+mn-ea"/>
              <a:cs typeface="Arial"/>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Flow Design</a:t>
            </a:r>
          </a:p>
          <a:p>
            <a:r>
              <a:rPr lang="da-DK" sz="1100" b="0" i="0" kern="1200" baseline="0">
                <a:solidFill>
                  <a:srgbClr val="441F54"/>
                </a:solidFill>
                <a:latin typeface="+mn-lt"/>
                <a:ea typeface="+mn-ea"/>
                <a:cs typeface="Arial"/>
              </a:rPr>
              <a:t>IMI Heimeier</a:t>
            </a:r>
          </a:p>
          <a:p>
            <a:r>
              <a:rPr lang="da-DK" sz="1100" b="0" i="0" kern="1200" baseline="0">
                <a:solidFill>
                  <a:srgbClr val="441F54"/>
                </a:solidFill>
                <a:latin typeface="+mn-lt"/>
                <a:ea typeface="+mn-ea"/>
                <a:cs typeface="Arial"/>
              </a:rPr>
              <a:t>IMI Heatmeiser</a:t>
            </a:r>
            <a:endParaRPr lang="da-DK" sz="900" b="0" i="0" kern="1200" baseline="0">
              <a:solidFill>
                <a:srgbClr val="441F54"/>
              </a:solidFill>
              <a:latin typeface="+mn-lt"/>
              <a:ea typeface="+mn-ea"/>
              <a:cs typeface="Arial"/>
            </a:endParaRPr>
          </a:p>
        </p:txBody>
      </p:sp>
      <p:grpSp>
        <p:nvGrpSpPr>
          <p:cNvPr id="10" name="object 3">
            <a:extLst>
              <a:ext uri="{FF2B5EF4-FFF2-40B4-BE49-F238E27FC236}">
                <a16:creationId xmlns:a16="http://schemas.microsoft.com/office/drawing/2014/main" id="{E80BE623-54A8-3B16-620F-F84FEC5EB12D}"/>
              </a:ext>
            </a:extLst>
          </p:cNvPr>
          <p:cNvGrpSpPr/>
          <p:nvPr userDrawn="1"/>
        </p:nvGrpSpPr>
        <p:grpSpPr>
          <a:xfrm>
            <a:off x="5982650" y="0"/>
            <a:ext cx="5957173" cy="7740671"/>
            <a:chOff x="5182444" y="-6184"/>
            <a:chExt cx="5295265" cy="6870700"/>
          </a:xfrm>
        </p:grpSpPr>
        <p:sp>
          <p:nvSpPr>
            <p:cNvPr id="13" name="object 4">
              <a:extLst>
                <a:ext uri="{FF2B5EF4-FFF2-40B4-BE49-F238E27FC236}">
                  <a16:creationId xmlns:a16="http://schemas.microsoft.com/office/drawing/2014/main" id="{2F9E67FC-A79F-4112-FC34-3216BE431465}"/>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4" name="object 5">
              <a:extLst>
                <a:ext uri="{FF2B5EF4-FFF2-40B4-BE49-F238E27FC236}">
                  <a16:creationId xmlns:a16="http://schemas.microsoft.com/office/drawing/2014/main" id="{D0BD02DF-A270-389E-27DF-85ED7AB096C6}"/>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79522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5" name="Tekstfelt 24">
            <a:extLst>
              <a:ext uri="{FF2B5EF4-FFF2-40B4-BE49-F238E27FC236}">
                <a16:creationId xmlns:a16="http://schemas.microsoft.com/office/drawing/2014/main" id="{6BC30717-FA57-7AD3-1E47-ECE6C91DBBB0}"/>
              </a:ext>
            </a:extLst>
          </p:cNvPr>
          <p:cNvSpPr txBox="1"/>
          <p:nvPr userDrawn="1"/>
        </p:nvSpPr>
        <p:spPr>
          <a:xfrm>
            <a:off x="330936" y="445897"/>
            <a:ext cx="1717981" cy="1225977"/>
          </a:xfrm>
          <a:prstGeom prst="rect">
            <a:avLst/>
          </a:prstGeom>
          <a:noFill/>
        </p:spPr>
        <p:txBody>
          <a:bodyPr wrap="square" rtlCol="0">
            <a:spAutoFit/>
          </a:bodyPr>
          <a:lstStyle/>
          <a:p>
            <a:pPr>
              <a:lnSpc>
                <a:spcPts val="1913"/>
              </a:lnSpc>
            </a:pPr>
            <a:r>
              <a:rPr lang="en-US" sz="2250" b="1" i="0" kern="1200" baseline="0">
                <a:solidFill>
                  <a:srgbClr val="441F54"/>
                </a:solidFill>
                <a:latin typeface="Arial" panose="020B0604020202020204" pitchFamily="34" charset="0"/>
                <a:ea typeface="+mn-ea"/>
                <a:cs typeface="Arial" panose="020B0604020202020204" pitchFamily="34" charset="0"/>
              </a:rPr>
              <a:t>Climate</a:t>
            </a:r>
            <a:br>
              <a:rPr lang="en-US" sz="2250" b="1" i="0" kern="1200" baseline="0">
                <a:solidFill>
                  <a:srgbClr val="441F54"/>
                </a:solidFill>
                <a:latin typeface="Arial" panose="020B0604020202020204" pitchFamily="34" charset="0"/>
                <a:ea typeface="+mn-ea"/>
                <a:cs typeface="Arial" panose="020B0604020202020204" pitchFamily="34" charset="0"/>
              </a:rPr>
            </a:br>
            <a:r>
              <a:rPr lang="en-US" sz="2250" b="1" i="0" kern="1200" baseline="0">
                <a:solidFill>
                  <a:srgbClr val="441F54"/>
                </a:solidFill>
                <a:latin typeface="Arial" panose="020B0604020202020204" pitchFamily="34" charset="0"/>
                <a:ea typeface="+mn-ea"/>
                <a:cs typeface="Arial" panose="020B0604020202020204" pitchFamily="34" charset="0"/>
              </a:rPr>
              <a:t>Control</a:t>
            </a:r>
          </a:p>
          <a:p>
            <a:endParaRPr lang="en-US" sz="900">
              <a:latin typeface="+mn-lt"/>
            </a:endParaRPr>
          </a:p>
          <a:p>
            <a:r>
              <a:rPr lang="da-DK" sz="1100" b="0" i="0" kern="1200" baseline="0">
                <a:solidFill>
                  <a:srgbClr val="441F54"/>
                </a:solidFill>
                <a:latin typeface="+mn-lt"/>
                <a:ea typeface="+mn-ea"/>
                <a:cs typeface="Arial"/>
              </a:rPr>
              <a:t>IMI Pneumatex</a:t>
            </a:r>
          </a:p>
          <a:p>
            <a:r>
              <a:rPr lang="da-DK" sz="1100" b="0" i="0" kern="1200" baseline="0">
                <a:solidFill>
                  <a:srgbClr val="441F54"/>
                </a:solidFill>
                <a:latin typeface="+mn-lt"/>
                <a:ea typeface="+mn-ea"/>
                <a:cs typeface="Arial"/>
              </a:rPr>
              <a:t>IMI TA</a:t>
            </a:r>
          </a:p>
          <a:p>
            <a:r>
              <a:rPr lang="da-DK" sz="1100" b="0" i="0" kern="1200" baseline="0">
                <a:solidFill>
                  <a:srgbClr val="441F54"/>
                </a:solidFill>
                <a:latin typeface="+mn-lt"/>
                <a:ea typeface="+mn-ea"/>
                <a:cs typeface="Arial"/>
              </a:rPr>
              <a:t>IMI </a:t>
            </a:r>
            <a:r>
              <a:rPr lang="da-DK" sz="1100" b="0" i="0" kern="1200" baseline="0" err="1">
                <a:solidFill>
                  <a:srgbClr val="441F54"/>
                </a:solidFill>
                <a:latin typeface="+mn-lt"/>
                <a:ea typeface="+mn-ea"/>
                <a:cs typeface="Arial"/>
              </a:rPr>
              <a:t>Heimeier</a:t>
            </a:r>
            <a:endParaRPr lang="da-DK" sz="1100" b="0" i="0" kern="1200" baseline="0">
              <a:solidFill>
                <a:srgbClr val="441F54"/>
              </a:solidFill>
              <a:latin typeface="+mn-lt"/>
              <a:ea typeface="+mn-ea"/>
              <a:cs typeface="Arial"/>
            </a:endParaRPr>
          </a:p>
        </p:txBody>
      </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9B9A1B67-327C-C76E-0FEF-301FCCF9F224}"/>
              </a:ext>
            </a:extLst>
          </p:cNvPr>
          <p:cNvGrpSpPr/>
          <p:nvPr userDrawn="1"/>
        </p:nvGrpSpPr>
        <p:grpSpPr>
          <a:xfrm>
            <a:off x="5982650" y="9525"/>
            <a:ext cx="5957173" cy="7740671"/>
            <a:chOff x="5182444" y="-6184"/>
            <a:chExt cx="5295265" cy="6870700"/>
          </a:xfrm>
        </p:grpSpPr>
        <p:sp>
          <p:nvSpPr>
            <p:cNvPr id="9" name="object 4">
              <a:extLst>
                <a:ext uri="{FF2B5EF4-FFF2-40B4-BE49-F238E27FC236}">
                  <a16:creationId xmlns:a16="http://schemas.microsoft.com/office/drawing/2014/main" id="{0CECC6FD-D412-09C5-9A6D-D8365801F0A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FC93DEFA-FE1C-A58F-B854-7CA02EC836DF}"/>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58227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Divider Slide - 3 Brands">
    <p:bg>
      <p:bgRef idx="1001">
        <a:schemeClr val="bg1"/>
      </p:bgRef>
    </p:bg>
    <p:spTree>
      <p:nvGrpSpPr>
        <p:cNvPr id="1" name=""/>
        <p:cNvGrpSpPr/>
        <p:nvPr/>
      </p:nvGrpSpPr>
      <p:grpSpPr>
        <a:xfrm>
          <a:off x="0" y="0"/>
          <a:ext cx="0" cy="0"/>
          <a:chOff x="0" y="0"/>
          <a:chExt cx="0" cy="0"/>
        </a:xfrm>
      </p:grpSpPr>
      <p:grpSp>
        <p:nvGrpSpPr>
          <p:cNvPr id="3" name="object 3">
            <a:extLst>
              <a:ext uri="{FF2B5EF4-FFF2-40B4-BE49-F238E27FC236}">
                <a16:creationId xmlns:a16="http://schemas.microsoft.com/office/drawing/2014/main" id="{C28F448B-6065-7D4C-A82A-415202B896A3}"/>
              </a:ext>
            </a:extLst>
          </p:cNvPr>
          <p:cNvGrpSpPr/>
          <p:nvPr userDrawn="1"/>
        </p:nvGrpSpPr>
        <p:grpSpPr>
          <a:xfrm>
            <a:off x="5830250" y="-6967"/>
            <a:ext cx="5957173" cy="7740671"/>
            <a:chOff x="5182444" y="-6184"/>
            <a:chExt cx="5295265" cy="6870700"/>
          </a:xfrm>
        </p:grpSpPr>
        <p:sp>
          <p:nvSpPr>
            <p:cNvPr id="4" name="object 4">
              <a:extLst>
                <a:ext uri="{FF2B5EF4-FFF2-40B4-BE49-F238E27FC236}">
                  <a16:creationId xmlns:a16="http://schemas.microsoft.com/office/drawing/2014/main" id="{0A9F9720-EDED-57B1-25F6-78E439D6246F}"/>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C584D7E3-01B7-EF50-758E-B71FFE3EE7F5}"/>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chemeClr val="bg1"/>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
        <p:nvSpPr>
          <p:cNvPr id="2" name="Titel 1">
            <a:extLst>
              <a:ext uri="{FF2B5EF4-FFF2-40B4-BE49-F238E27FC236}">
                <a16:creationId xmlns:a16="http://schemas.microsoft.com/office/drawing/2014/main" id="{0B1E4F29-4ED2-8BFB-9F28-74DF8BD7784E}"/>
              </a:ext>
            </a:extLst>
          </p:cNvPr>
          <p:cNvSpPr>
            <a:spLocks noGrp="1"/>
          </p:cNvSpPr>
          <p:nvPr>
            <p:ph type="title" hasCustomPrompt="1"/>
          </p:nvPr>
        </p:nvSpPr>
        <p:spPr>
          <a:xfrm>
            <a:off x="432000" y="3586182"/>
            <a:ext cx="5907600" cy="553998"/>
          </a:xfrm>
        </p:spPr>
        <p:txBody>
          <a:bodyPr lIns="0" tIns="0" rIns="0" bIns="0" anchor="ctr">
            <a:spAutoFit/>
          </a:bodyPr>
          <a:lstStyle>
            <a:lvl1pPr>
              <a:defRPr sz="4000"/>
            </a:lvl1pPr>
          </a:lstStyle>
          <a:p>
            <a:r>
              <a:rPr lang="de-DE" err="1"/>
              <a:t>Divider</a:t>
            </a:r>
            <a:r>
              <a:rPr lang="de-DE"/>
              <a:t> </a:t>
            </a:r>
            <a:r>
              <a:rPr lang="de-DE" err="1"/>
              <a:t>Heading</a:t>
            </a:r>
            <a:r>
              <a:rPr lang="de-DE"/>
              <a:t> </a:t>
            </a:r>
          </a:p>
        </p:txBody>
      </p:sp>
      <p:pic>
        <p:nvPicPr>
          <p:cNvPr id="7" name="Grafik 6">
            <a:extLst>
              <a:ext uri="{FF2B5EF4-FFF2-40B4-BE49-F238E27FC236}">
                <a16:creationId xmlns:a16="http://schemas.microsoft.com/office/drawing/2014/main" id="{ECC5FFB7-CCF4-C954-C444-C6E777C71F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8" name="Fußzeilenplatzhalter 7">
            <a:extLst>
              <a:ext uri="{FF2B5EF4-FFF2-40B4-BE49-F238E27FC236}">
                <a16:creationId xmlns:a16="http://schemas.microsoft.com/office/drawing/2014/main" id="{0FFE1D4B-AF1E-CECA-4130-D86D5D0A1482}"/>
              </a:ext>
            </a:extLst>
          </p:cNvPr>
          <p:cNvSpPr>
            <a:spLocks noGrp="1"/>
          </p:cNvSpPr>
          <p:nvPr>
            <p:ph type="ftr" sz="quarter" idx="10"/>
          </p:nvPr>
        </p:nvSpPr>
        <p:spPr/>
        <p:txBody>
          <a:bodyPr/>
          <a:lstStyle/>
          <a:p>
            <a:r>
              <a:rPr lang="de-DE"/>
              <a:t>Climate Control | 2024</a:t>
            </a:r>
          </a:p>
        </p:txBody>
      </p:sp>
      <p:grpSp>
        <p:nvGrpSpPr>
          <p:cNvPr id="6" name="object 3">
            <a:extLst>
              <a:ext uri="{FF2B5EF4-FFF2-40B4-BE49-F238E27FC236}">
                <a16:creationId xmlns:a16="http://schemas.microsoft.com/office/drawing/2014/main" id="{2E093727-EA38-A27E-12D8-97F100F85E69}"/>
              </a:ext>
            </a:extLst>
          </p:cNvPr>
          <p:cNvGrpSpPr/>
          <p:nvPr userDrawn="1"/>
        </p:nvGrpSpPr>
        <p:grpSpPr>
          <a:xfrm>
            <a:off x="5982650" y="0"/>
            <a:ext cx="5957173" cy="7740671"/>
            <a:chOff x="5182444" y="-6184"/>
            <a:chExt cx="5295265" cy="6870700"/>
          </a:xfrm>
        </p:grpSpPr>
        <p:sp>
          <p:nvSpPr>
            <p:cNvPr id="9" name="object 4">
              <a:extLst>
                <a:ext uri="{FF2B5EF4-FFF2-40B4-BE49-F238E27FC236}">
                  <a16:creationId xmlns:a16="http://schemas.microsoft.com/office/drawing/2014/main" id="{7509229D-A625-A71C-91D0-5CC8A4CD9379}"/>
                </a:ext>
              </a:extLst>
            </p:cNvPr>
            <p:cNvSpPr/>
            <p:nvPr/>
          </p:nvSpPr>
          <p:spPr>
            <a:xfrm>
              <a:off x="5188629" y="787641"/>
              <a:ext cx="5283200" cy="5283200"/>
            </a:xfrm>
            <a:custGeom>
              <a:avLst/>
              <a:gdLst/>
              <a:ahLst/>
              <a:cxnLst/>
              <a:rect l="l" t="t" r="r" b="b"/>
              <a:pathLst>
                <a:path w="5283200" h="5283200">
                  <a:moveTo>
                    <a:pt x="0" y="2641371"/>
                  </a:moveTo>
                  <a:lnTo>
                    <a:pt x="436" y="2592848"/>
                  </a:lnTo>
                  <a:lnTo>
                    <a:pt x="1742" y="2544538"/>
                  </a:lnTo>
                  <a:lnTo>
                    <a:pt x="3908" y="2496447"/>
                  </a:lnTo>
                  <a:lnTo>
                    <a:pt x="6928" y="2448582"/>
                  </a:lnTo>
                  <a:lnTo>
                    <a:pt x="10794" y="2400953"/>
                  </a:lnTo>
                  <a:lnTo>
                    <a:pt x="15499" y="2353565"/>
                  </a:lnTo>
                  <a:lnTo>
                    <a:pt x="21035" y="2306427"/>
                  </a:lnTo>
                  <a:lnTo>
                    <a:pt x="27394" y="2259545"/>
                  </a:lnTo>
                  <a:lnTo>
                    <a:pt x="34570" y="2212928"/>
                  </a:lnTo>
                  <a:lnTo>
                    <a:pt x="42555" y="2166582"/>
                  </a:lnTo>
                  <a:lnTo>
                    <a:pt x="51341" y="2120516"/>
                  </a:lnTo>
                  <a:lnTo>
                    <a:pt x="60922" y="2074736"/>
                  </a:lnTo>
                  <a:lnTo>
                    <a:pt x="71288" y="2029250"/>
                  </a:lnTo>
                  <a:lnTo>
                    <a:pt x="82434" y="1984066"/>
                  </a:lnTo>
                  <a:lnTo>
                    <a:pt x="94351" y="1939191"/>
                  </a:lnTo>
                  <a:lnTo>
                    <a:pt x="107032" y="1894632"/>
                  </a:lnTo>
                  <a:lnTo>
                    <a:pt x="120470" y="1850398"/>
                  </a:lnTo>
                  <a:lnTo>
                    <a:pt x="134657" y="1806495"/>
                  </a:lnTo>
                  <a:lnTo>
                    <a:pt x="149586" y="1762930"/>
                  </a:lnTo>
                  <a:lnTo>
                    <a:pt x="165249" y="1719712"/>
                  </a:lnTo>
                  <a:lnTo>
                    <a:pt x="181639" y="1676848"/>
                  </a:lnTo>
                  <a:lnTo>
                    <a:pt x="198748" y="1634345"/>
                  </a:lnTo>
                  <a:lnTo>
                    <a:pt x="216569" y="1592211"/>
                  </a:lnTo>
                  <a:lnTo>
                    <a:pt x="235094" y="1550453"/>
                  </a:lnTo>
                  <a:lnTo>
                    <a:pt x="254317" y="1509078"/>
                  </a:lnTo>
                  <a:lnTo>
                    <a:pt x="274229" y="1468095"/>
                  </a:lnTo>
                  <a:lnTo>
                    <a:pt x="294823" y="1427510"/>
                  </a:lnTo>
                  <a:lnTo>
                    <a:pt x="316091" y="1387331"/>
                  </a:lnTo>
                  <a:lnTo>
                    <a:pt x="338026" y="1347566"/>
                  </a:lnTo>
                  <a:lnTo>
                    <a:pt x="360622" y="1308222"/>
                  </a:lnTo>
                  <a:lnTo>
                    <a:pt x="383869" y="1269306"/>
                  </a:lnTo>
                  <a:lnTo>
                    <a:pt x="407761" y="1230826"/>
                  </a:lnTo>
                  <a:lnTo>
                    <a:pt x="432290" y="1192789"/>
                  </a:lnTo>
                  <a:lnTo>
                    <a:pt x="457450" y="1155203"/>
                  </a:lnTo>
                  <a:lnTo>
                    <a:pt x="483231" y="1118075"/>
                  </a:lnTo>
                  <a:lnTo>
                    <a:pt x="509628" y="1081413"/>
                  </a:lnTo>
                  <a:lnTo>
                    <a:pt x="536631" y="1045224"/>
                  </a:lnTo>
                  <a:lnTo>
                    <a:pt x="564235" y="1009515"/>
                  </a:lnTo>
                  <a:lnTo>
                    <a:pt x="592431" y="974295"/>
                  </a:lnTo>
                  <a:lnTo>
                    <a:pt x="621213" y="939570"/>
                  </a:lnTo>
                  <a:lnTo>
                    <a:pt x="650572" y="905349"/>
                  </a:lnTo>
                  <a:lnTo>
                    <a:pt x="680501" y="871637"/>
                  </a:lnTo>
                  <a:lnTo>
                    <a:pt x="710993" y="838444"/>
                  </a:lnTo>
                  <a:lnTo>
                    <a:pt x="742040" y="805776"/>
                  </a:lnTo>
                  <a:lnTo>
                    <a:pt x="773634" y="773641"/>
                  </a:lnTo>
                  <a:lnTo>
                    <a:pt x="805769" y="742046"/>
                  </a:lnTo>
                  <a:lnTo>
                    <a:pt x="838437" y="710999"/>
                  </a:lnTo>
                  <a:lnTo>
                    <a:pt x="871630" y="680507"/>
                  </a:lnTo>
                  <a:lnTo>
                    <a:pt x="905341" y="650577"/>
                  </a:lnTo>
                  <a:lnTo>
                    <a:pt x="939563" y="621218"/>
                  </a:lnTo>
                  <a:lnTo>
                    <a:pt x="974288" y="592437"/>
                  </a:lnTo>
                  <a:lnTo>
                    <a:pt x="1009508" y="564240"/>
                  </a:lnTo>
                  <a:lnTo>
                    <a:pt x="1045216" y="536636"/>
                  </a:lnTo>
                  <a:lnTo>
                    <a:pt x="1081405" y="509632"/>
                  </a:lnTo>
                  <a:lnTo>
                    <a:pt x="1118067" y="483235"/>
                  </a:lnTo>
                  <a:lnTo>
                    <a:pt x="1155194" y="457454"/>
                  </a:lnTo>
                  <a:lnTo>
                    <a:pt x="1192780" y="432294"/>
                  </a:lnTo>
                  <a:lnTo>
                    <a:pt x="1230817" y="407765"/>
                  </a:lnTo>
                  <a:lnTo>
                    <a:pt x="1269297" y="383872"/>
                  </a:lnTo>
                  <a:lnTo>
                    <a:pt x="1308212" y="360625"/>
                  </a:lnTo>
                  <a:lnTo>
                    <a:pt x="1347557" y="338030"/>
                  </a:lnTo>
                  <a:lnTo>
                    <a:pt x="1387322" y="316094"/>
                  </a:lnTo>
                  <a:lnTo>
                    <a:pt x="1427500" y="294825"/>
                  </a:lnTo>
                  <a:lnTo>
                    <a:pt x="1468085" y="274231"/>
                  </a:lnTo>
                  <a:lnTo>
                    <a:pt x="1509068" y="254319"/>
                  </a:lnTo>
                  <a:lnTo>
                    <a:pt x="1550442" y="235097"/>
                  </a:lnTo>
                  <a:lnTo>
                    <a:pt x="1592200" y="216571"/>
                  </a:lnTo>
                  <a:lnTo>
                    <a:pt x="1634334" y="198750"/>
                  </a:lnTo>
                  <a:lnTo>
                    <a:pt x="1676837" y="181641"/>
                  </a:lnTo>
                  <a:lnTo>
                    <a:pt x="1719701" y="165251"/>
                  </a:lnTo>
                  <a:lnTo>
                    <a:pt x="1762919" y="149588"/>
                  </a:lnTo>
                  <a:lnTo>
                    <a:pt x="1806483" y="134659"/>
                  </a:lnTo>
                  <a:lnTo>
                    <a:pt x="1850386" y="120472"/>
                  </a:lnTo>
                  <a:lnTo>
                    <a:pt x="1894621" y="107033"/>
                  </a:lnTo>
                  <a:lnTo>
                    <a:pt x="1939179" y="94352"/>
                  </a:lnTo>
                  <a:lnTo>
                    <a:pt x="1984054" y="82435"/>
                  </a:lnTo>
                  <a:lnTo>
                    <a:pt x="2029238" y="71289"/>
                  </a:lnTo>
                  <a:lnTo>
                    <a:pt x="2074724" y="60922"/>
                  </a:lnTo>
                  <a:lnTo>
                    <a:pt x="2120503" y="51342"/>
                  </a:lnTo>
                  <a:lnTo>
                    <a:pt x="2166570" y="42556"/>
                  </a:lnTo>
                  <a:lnTo>
                    <a:pt x="2212915" y="34571"/>
                  </a:lnTo>
                  <a:lnTo>
                    <a:pt x="2259533" y="27395"/>
                  </a:lnTo>
                  <a:lnTo>
                    <a:pt x="2306414" y="21035"/>
                  </a:lnTo>
                  <a:lnTo>
                    <a:pt x="2353552" y="15499"/>
                  </a:lnTo>
                  <a:lnTo>
                    <a:pt x="2400940" y="10794"/>
                  </a:lnTo>
                  <a:lnTo>
                    <a:pt x="2448570" y="6928"/>
                  </a:lnTo>
                  <a:lnTo>
                    <a:pt x="2496434" y="3908"/>
                  </a:lnTo>
                  <a:lnTo>
                    <a:pt x="2544525" y="1742"/>
                  </a:lnTo>
                  <a:lnTo>
                    <a:pt x="2592836" y="436"/>
                  </a:lnTo>
                  <a:lnTo>
                    <a:pt x="2641358" y="0"/>
                  </a:lnTo>
                  <a:lnTo>
                    <a:pt x="2689881" y="436"/>
                  </a:lnTo>
                  <a:lnTo>
                    <a:pt x="2738191" y="1742"/>
                  </a:lnTo>
                  <a:lnTo>
                    <a:pt x="2786283" y="3908"/>
                  </a:lnTo>
                  <a:lnTo>
                    <a:pt x="2834147" y="6928"/>
                  </a:lnTo>
                  <a:lnTo>
                    <a:pt x="2881776" y="10794"/>
                  </a:lnTo>
                  <a:lnTo>
                    <a:pt x="2929164" y="15499"/>
                  </a:lnTo>
                  <a:lnTo>
                    <a:pt x="2976303" y="21035"/>
                  </a:lnTo>
                  <a:lnTo>
                    <a:pt x="3023184" y="27395"/>
                  </a:lnTo>
                  <a:lnTo>
                    <a:pt x="3069801" y="34571"/>
                  </a:lnTo>
                  <a:lnTo>
                    <a:pt x="3116147" y="42556"/>
                  </a:lnTo>
                  <a:lnTo>
                    <a:pt x="3162214" y="51342"/>
                  </a:lnTo>
                  <a:lnTo>
                    <a:pt x="3207993" y="60922"/>
                  </a:lnTo>
                  <a:lnTo>
                    <a:pt x="3253479" y="71289"/>
                  </a:lnTo>
                  <a:lnTo>
                    <a:pt x="3298663" y="82435"/>
                  </a:lnTo>
                  <a:lnTo>
                    <a:pt x="3343538" y="94352"/>
                  </a:lnTo>
                  <a:lnTo>
                    <a:pt x="3388097" y="107033"/>
                  </a:lnTo>
                  <a:lnTo>
                    <a:pt x="3432331" y="120472"/>
                  </a:lnTo>
                  <a:lnTo>
                    <a:pt x="3476234" y="134659"/>
                  </a:lnTo>
                  <a:lnTo>
                    <a:pt x="3519799" y="149588"/>
                  </a:lnTo>
                  <a:lnTo>
                    <a:pt x="3563017" y="165251"/>
                  </a:lnTo>
                  <a:lnTo>
                    <a:pt x="3605881" y="181641"/>
                  </a:lnTo>
                  <a:lnTo>
                    <a:pt x="3648384" y="198750"/>
                  </a:lnTo>
                  <a:lnTo>
                    <a:pt x="3690518" y="216571"/>
                  </a:lnTo>
                  <a:lnTo>
                    <a:pt x="3732276" y="235097"/>
                  </a:lnTo>
                  <a:lnTo>
                    <a:pt x="3773651" y="254319"/>
                  </a:lnTo>
                  <a:lnTo>
                    <a:pt x="3814634" y="274231"/>
                  </a:lnTo>
                  <a:lnTo>
                    <a:pt x="3855219" y="294825"/>
                  </a:lnTo>
                  <a:lnTo>
                    <a:pt x="3895398" y="316094"/>
                  </a:lnTo>
                  <a:lnTo>
                    <a:pt x="3935163" y="338030"/>
                  </a:lnTo>
                  <a:lnTo>
                    <a:pt x="3974507" y="360625"/>
                  </a:lnTo>
                  <a:lnTo>
                    <a:pt x="4013423" y="383872"/>
                  </a:lnTo>
                  <a:lnTo>
                    <a:pt x="4051903" y="407765"/>
                  </a:lnTo>
                  <a:lnTo>
                    <a:pt x="4089940" y="432294"/>
                  </a:lnTo>
                  <a:lnTo>
                    <a:pt x="4127526" y="457454"/>
                  </a:lnTo>
                  <a:lnTo>
                    <a:pt x="4164654" y="483235"/>
                  </a:lnTo>
                  <a:lnTo>
                    <a:pt x="4201316" y="509632"/>
                  </a:lnTo>
                  <a:lnTo>
                    <a:pt x="4237505" y="536636"/>
                  </a:lnTo>
                  <a:lnTo>
                    <a:pt x="4273214" y="564240"/>
                  </a:lnTo>
                  <a:lnTo>
                    <a:pt x="4308434" y="592437"/>
                  </a:lnTo>
                  <a:lnTo>
                    <a:pt x="4343159" y="621218"/>
                  </a:lnTo>
                  <a:lnTo>
                    <a:pt x="4377380" y="650577"/>
                  </a:lnTo>
                  <a:lnTo>
                    <a:pt x="4411092" y="680507"/>
                  </a:lnTo>
                  <a:lnTo>
                    <a:pt x="4444285" y="710999"/>
                  </a:lnTo>
                  <a:lnTo>
                    <a:pt x="4476953" y="742046"/>
                  </a:lnTo>
                  <a:lnTo>
                    <a:pt x="4509088" y="773641"/>
                  </a:lnTo>
                  <a:lnTo>
                    <a:pt x="4540683" y="805776"/>
                  </a:lnTo>
                  <a:lnTo>
                    <a:pt x="4571731" y="838444"/>
                  </a:lnTo>
                  <a:lnTo>
                    <a:pt x="4602223" y="871637"/>
                  </a:lnTo>
                  <a:lnTo>
                    <a:pt x="4632152" y="905349"/>
                  </a:lnTo>
                  <a:lnTo>
                    <a:pt x="4661511" y="939570"/>
                  </a:lnTo>
                  <a:lnTo>
                    <a:pt x="4690293" y="974295"/>
                  </a:lnTo>
                  <a:lnTo>
                    <a:pt x="4718489" y="1009515"/>
                  </a:lnTo>
                  <a:lnTo>
                    <a:pt x="4746093" y="1045224"/>
                  </a:lnTo>
                  <a:lnTo>
                    <a:pt x="4773097" y="1081413"/>
                  </a:lnTo>
                  <a:lnTo>
                    <a:pt x="4799494" y="1118075"/>
                  </a:lnTo>
                  <a:lnTo>
                    <a:pt x="4825275" y="1155203"/>
                  </a:lnTo>
                  <a:lnTo>
                    <a:pt x="4850435" y="1192789"/>
                  </a:lnTo>
                  <a:lnTo>
                    <a:pt x="4874964" y="1230826"/>
                  </a:lnTo>
                  <a:lnTo>
                    <a:pt x="4898857" y="1269306"/>
                  </a:lnTo>
                  <a:lnTo>
                    <a:pt x="4922104" y="1308222"/>
                  </a:lnTo>
                  <a:lnTo>
                    <a:pt x="4944700" y="1347566"/>
                  </a:lnTo>
                  <a:lnTo>
                    <a:pt x="4966635" y="1387331"/>
                  </a:lnTo>
                  <a:lnTo>
                    <a:pt x="4987904" y="1427510"/>
                  </a:lnTo>
                  <a:lnTo>
                    <a:pt x="5008498" y="1468095"/>
                  </a:lnTo>
                  <a:lnTo>
                    <a:pt x="5028410" y="1509078"/>
                  </a:lnTo>
                  <a:lnTo>
                    <a:pt x="5047632" y="1550453"/>
                  </a:lnTo>
                  <a:lnTo>
                    <a:pt x="5066158" y="1592211"/>
                  </a:lnTo>
                  <a:lnTo>
                    <a:pt x="5083979" y="1634345"/>
                  </a:lnTo>
                  <a:lnTo>
                    <a:pt x="5101088" y="1676848"/>
                  </a:lnTo>
                  <a:lnTo>
                    <a:pt x="5117478" y="1719712"/>
                  </a:lnTo>
                  <a:lnTo>
                    <a:pt x="5133141" y="1762930"/>
                  </a:lnTo>
                  <a:lnTo>
                    <a:pt x="5148070" y="1806495"/>
                  </a:lnTo>
                  <a:lnTo>
                    <a:pt x="5162258" y="1850398"/>
                  </a:lnTo>
                  <a:lnTo>
                    <a:pt x="5175696" y="1894632"/>
                  </a:lnTo>
                  <a:lnTo>
                    <a:pt x="5188377" y="1939191"/>
                  </a:lnTo>
                  <a:lnTo>
                    <a:pt x="5200294" y="1984066"/>
                  </a:lnTo>
                  <a:lnTo>
                    <a:pt x="5211440" y="2029250"/>
                  </a:lnTo>
                  <a:lnTo>
                    <a:pt x="5221807" y="2074736"/>
                  </a:lnTo>
                  <a:lnTo>
                    <a:pt x="5231387" y="2120516"/>
                  </a:lnTo>
                  <a:lnTo>
                    <a:pt x="5240173" y="2166582"/>
                  </a:lnTo>
                  <a:lnTo>
                    <a:pt x="5248158" y="2212928"/>
                  </a:lnTo>
                  <a:lnTo>
                    <a:pt x="5255335" y="2259545"/>
                  </a:lnTo>
                  <a:lnTo>
                    <a:pt x="5261694" y="2306427"/>
                  </a:lnTo>
                  <a:lnTo>
                    <a:pt x="5267230" y="2353565"/>
                  </a:lnTo>
                  <a:lnTo>
                    <a:pt x="5271935" y="2400953"/>
                  </a:lnTo>
                  <a:lnTo>
                    <a:pt x="5275801" y="2448582"/>
                  </a:lnTo>
                  <a:lnTo>
                    <a:pt x="5278821" y="2496447"/>
                  </a:lnTo>
                  <a:lnTo>
                    <a:pt x="5280988" y="2544538"/>
                  </a:lnTo>
                  <a:lnTo>
                    <a:pt x="5282293" y="2592848"/>
                  </a:lnTo>
                  <a:lnTo>
                    <a:pt x="5282730" y="2641371"/>
                  </a:lnTo>
                  <a:lnTo>
                    <a:pt x="5282293" y="2689894"/>
                  </a:lnTo>
                  <a:lnTo>
                    <a:pt x="5280988" y="2738204"/>
                  </a:lnTo>
                  <a:lnTo>
                    <a:pt x="5278821" y="2786295"/>
                  </a:lnTo>
                  <a:lnTo>
                    <a:pt x="5275801" y="2834159"/>
                  </a:lnTo>
                  <a:lnTo>
                    <a:pt x="5271935" y="2881789"/>
                  </a:lnTo>
                  <a:lnTo>
                    <a:pt x="5267230" y="2929177"/>
                  </a:lnTo>
                  <a:lnTo>
                    <a:pt x="5261694" y="2976315"/>
                  </a:lnTo>
                  <a:lnTo>
                    <a:pt x="5255335" y="3023197"/>
                  </a:lnTo>
                  <a:lnTo>
                    <a:pt x="5248158" y="3069814"/>
                  </a:lnTo>
                  <a:lnTo>
                    <a:pt x="5240173" y="3116159"/>
                  </a:lnTo>
                  <a:lnTo>
                    <a:pt x="5231387" y="3162226"/>
                  </a:lnTo>
                  <a:lnTo>
                    <a:pt x="5221807" y="3208005"/>
                  </a:lnTo>
                  <a:lnTo>
                    <a:pt x="5211440" y="3253491"/>
                  </a:lnTo>
                  <a:lnTo>
                    <a:pt x="5200294" y="3298675"/>
                  </a:lnTo>
                  <a:lnTo>
                    <a:pt x="5188377" y="3343550"/>
                  </a:lnTo>
                  <a:lnTo>
                    <a:pt x="5175696" y="3388108"/>
                  </a:lnTo>
                  <a:lnTo>
                    <a:pt x="5162258" y="3432343"/>
                  </a:lnTo>
                  <a:lnTo>
                    <a:pt x="5148070" y="3476246"/>
                  </a:lnTo>
                  <a:lnTo>
                    <a:pt x="5133141" y="3519810"/>
                  </a:lnTo>
                  <a:lnTo>
                    <a:pt x="5117478" y="3563028"/>
                  </a:lnTo>
                  <a:lnTo>
                    <a:pt x="5101088" y="3605892"/>
                  </a:lnTo>
                  <a:lnTo>
                    <a:pt x="5083979" y="3648395"/>
                  </a:lnTo>
                  <a:lnTo>
                    <a:pt x="5066158" y="3690529"/>
                  </a:lnTo>
                  <a:lnTo>
                    <a:pt x="5047632" y="3732287"/>
                  </a:lnTo>
                  <a:lnTo>
                    <a:pt x="5028410" y="3773661"/>
                  </a:lnTo>
                  <a:lnTo>
                    <a:pt x="5008498" y="3814644"/>
                  </a:lnTo>
                  <a:lnTo>
                    <a:pt x="4987904" y="3855229"/>
                  </a:lnTo>
                  <a:lnTo>
                    <a:pt x="4966635" y="3895407"/>
                  </a:lnTo>
                  <a:lnTo>
                    <a:pt x="4944700" y="3935173"/>
                  </a:lnTo>
                  <a:lnTo>
                    <a:pt x="4922104" y="3974517"/>
                  </a:lnTo>
                  <a:lnTo>
                    <a:pt x="4898857" y="4013433"/>
                  </a:lnTo>
                  <a:lnTo>
                    <a:pt x="4874964" y="4051912"/>
                  </a:lnTo>
                  <a:lnTo>
                    <a:pt x="4850435" y="4089949"/>
                  </a:lnTo>
                  <a:lnTo>
                    <a:pt x="4825275" y="4127535"/>
                  </a:lnTo>
                  <a:lnTo>
                    <a:pt x="4799494" y="4164663"/>
                  </a:lnTo>
                  <a:lnTo>
                    <a:pt x="4773097" y="4201324"/>
                  </a:lnTo>
                  <a:lnTo>
                    <a:pt x="4746093" y="4237513"/>
                  </a:lnTo>
                  <a:lnTo>
                    <a:pt x="4718489" y="4273221"/>
                  </a:lnTo>
                  <a:lnTo>
                    <a:pt x="4690293" y="4308442"/>
                  </a:lnTo>
                  <a:lnTo>
                    <a:pt x="4661511" y="4343166"/>
                  </a:lnTo>
                  <a:lnTo>
                    <a:pt x="4632152" y="4377388"/>
                  </a:lnTo>
                  <a:lnTo>
                    <a:pt x="4602223" y="4411099"/>
                  </a:lnTo>
                  <a:lnTo>
                    <a:pt x="4571731" y="4444292"/>
                  </a:lnTo>
                  <a:lnTo>
                    <a:pt x="4540683" y="4476960"/>
                  </a:lnTo>
                  <a:lnTo>
                    <a:pt x="4509088" y="4509095"/>
                  </a:lnTo>
                  <a:lnTo>
                    <a:pt x="4476953" y="4540690"/>
                  </a:lnTo>
                  <a:lnTo>
                    <a:pt x="4444285" y="4571736"/>
                  </a:lnTo>
                  <a:lnTo>
                    <a:pt x="4411092" y="4602228"/>
                  </a:lnTo>
                  <a:lnTo>
                    <a:pt x="4377380" y="4632157"/>
                  </a:lnTo>
                  <a:lnTo>
                    <a:pt x="4343159" y="4661516"/>
                  </a:lnTo>
                  <a:lnTo>
                    <a:pt x="4308434" y="4690298"/>
                  </a:lnTo>
                  <a:lnTo>
                    <a:pt x="4273214" y="4718494"/>
                  </a:lnTo>
                  <a:lnTo>
                    <a:pt x="4237505" y="4746098"/>
                  </a:lnTo>
                  <a:lnTo>
                    <a:pt x="4201316" y="4773102"/>
                  </a:lnTo>
                  <a:lnTo>
                    <a:pt x="4164654" y="4799498"/>
                  </a:lnTo>
                  <a:lnTo>
                    <a:pt x="4127526" y="4825279"/>
                  </a:lnTo>
                  <a:lnTo>
                    <a:pt x="4089940" y="4850439"/>
                  </a:lnTo>
                  <a:lnTo>
                    <a:pt x="4051903" y="4874968"/>
                  </a:lnTo>
                  <a:lnTo>
                    <a:pt x="4013423" y="4898860"/>
                  </a:lnTo>
                  <a:lnTo>
                    <a:pt x="3974507" y="4922107"/>
                  </a:lnTo>
                  <a:lnTo>
                    <a:pt x="3935163" y="4944703"/>
                  </a:lnTo>
                  <a:lnTo>
                    <a:pt x="3895398" y="4966638"/>
                  </a:lnTo>
                  <a:lnTo>
                    <a:pt x="3855219" y="4987907"/>
                  </a:lnTo>
                  <a:lnTo>
                    <a:pt x="3814634" y="5008500"/>
                  </a:lnTo>
                  <a:lnTo>
                    <a:pt x="3773651" y="5028412"/>
                  </a:lnTo>
                  <a:lnTo>
                    <a:pt x="3732276" y="5047635"/>
                  </a:lnTo>
                  <a:lnTo>
                    <a:pt x="3690518" y="5066160"/>
                  </a:lnTo>
                  <a:lnTo>
                    <a:pt x="3648384" y="5083981"/>
                  </a:lnTo>
                  <a:lnTo>
                    <a:pt x="3605881" y="5101090"/>
                  </a:lnTo>
                  <a:lnTo>
                    <a:pt x="3563017" y="5117480"/>
                  </a:lnTo>
                  <a:lnTo>
                    <a:pt x="3519799" y="5133143"/>
                  </a:lnTo>
                  <a:lnTo>
                    <a:pt x="3476234" y="5148072"/>
                  </a:lnTo>
                  <a:lnTo>
                    <a:pt x="3432331" y="5162259"/>
                  </a:lnTo>
                  <a:lnTo>
                    <a:pt x="3388097" y="5175697"/>
                  </a:lnTo>
                  <a:lnTo>
                    <a:pt x="3343538" y="5188378"/>
                  </a:lnTo>
                  <a:lnTo>
                    <a:pt x="3298663" y="5200295"/>
                  </a:lnTo>
                  <a:lnTo>
                    <a:pt x="3253479" y="5211441"/>
                  </a:lnTo>
                  <a:lnTo>
                    <a:pt x="3207993" y="5221807"/>
                  </a:lnTo>
                  <a:lnTo>
                    <a:pt x="3162214" y="5231388"/>
                  </a:lnTo>
                  <a:lnTo>
                    <a:pt x="3116147" y="5240174"/>
                  </a:lnTo>
                  <a:lnTo>
                    <a:pt x="3069801" y="5248159"/>
                  </a:lnTo>
                  <a:lnTo>
                    <a:pt x="3023184" y="5255335"/>
                  </a:lnTo>
                  <a:lnTo>
                    <a:pt x="2976303" y="5261695"/>
                  </a:lnTo>
                  <a:lnTo>
                    <a:pt x="2929164" y="5267231"/>
                  </a:lnTo>
                  <a:lnTo>
                    <a:pt x="2881776" y="5271935"/>
                  </a:lnTo>
                  <a:lnTo>
                    <a:pt x="2834147" y="5275801"/>
                  </a:lnTo>
                  <a:lnTo>
                    <a:pt x="2786283" y="5278821"/>
                  </a:lnTo>
                  <a:lnTo>
                    <a:pt x="2738191" y="5280988"/>
                  </a:lnTo>
                  <a:lnTo>
                    <a:pt x="2689881" y="5282293"/>
                  </a:lnTo>
                  <a:lnTo>
                    <a:pt x="2641358" y="5282730"/>
                  </a:lnTo>
                  <a:lnTo>
                    <a:pt x="2592836" y="5282293"/>
                  </a:lnTo>
                  <a:lnTo>
                    <a:pt x="2544525" y="5280988"/>
                  </a:lnTo>
                  <a:lnTo>
                    <a:pt x="2496434" y="5278821"/>
                  </a:lnTo>
                  <a:lnTo>
                    <a:pt x="2448570" y="5275801"/>
                  </a:lnTo>
                  <a:lnTo>
                    <a:pt x="2400940" y="5271935"/>
                  </a:lnTo>
                  <a:lnTo>
                    <a:pt x="2353552" y="5267231"/>
                  </a:lnTo>
                  <a:lnTo>
                    <a:pt x="2306414" y="5261695"/>
                  </a:lnTo>
                  <a:lnTo>
                    <a:pt x="2259533" y="5255335"/>
                  </a:lnTo>
                  <a:lnTo>
                    <a:pt x="2212915" y="5248159"/>
                  </a:lnTo>
                  <a:lnTo>
                    <a:pt x="2166570" y="5240174"/>
                  </a:lnTo>
                  <a:lnTo>
                    <a:pt x="2120503" y="5231388"/>
                  </a:lnTo>
                  <a:lnTo>
                    <a:pt x="2074724" y="5221807"/>
                  </a:lnTo>
                  <a:lnTo>
                    <a:pt x="2029238" y="5211441"/>
                  </a:lnTo>
                  <a:lnTo>
                    <a:pt x="1984054" y="5200295"/>
                  </a:lnTo>
                  <a:lnTo>
                    <a:pt x="1939179" y="5188378"/>
                  </a:lnTo>
                  <a:lnTo>
                    <a:pt x="1894621" y="5175697"/>
                  </a:lnTo>
                  <a:lnTo>
                    <a:pt x="1850386" y="5162259"/>
                  </a:lnTo>
                  <a:lnTo>
                    <a:pt x="1806483" y="5148072"/>
                  </a:lnTo>
                  <a:lnTo>
                    <a:pt x="1762919" y="5133143"/>
                  </a:lnTo>
                  <a:lnTo>
                    <a:pt x="1719701" y="5117480"/>
                  </a:lnTo>
                  <a:lnTo>
                    <a:pt x="1676837" y="5101090"/>
                  </a:lnTo>
                  <a:lnTo>
                    <a:pt x="1634334" y="5083981"/>
                  </a:lnTo>
                  <a:lnTo>
                    <a:pt x="1592200" y="5066160"/>
                  </a:lnTo>
                  <a:lnTo>
                    <a:pt x="1550442" y="5047635"/>
                  </a:lnTo>
                  <a:lnTo>
                    <a:pt x="1509068" y="5028412"/>
                  </a:lnTo>
                  <a:lnTo>
                    <a:pt x="1468085" y="5008500"/>
                  </a:lnTo>
                  <a:lnTo>
                    <a:pt x="1427500" y="4987907"/>
                  </a:lnTo>
                  <a:lnTo>
                    <a:pt x="1387322" y="4966638"/>
                  </a:lnTo>
                  <a:lnTo>
                    <a:pt x="1347557" y="4944703"/>
                  </a:lnTo>
                  <a:lnTo>
                    <a:pt x="1308212" y="4922107"/>
                  </a:lnTo>
                  <a:lnTo>
                    <a:pt x="1269297" y="4898860"/>
                  </a:lnTo>
                  <a:lnTo>
                    <a:pt x="1230817" y="4874968"/>
                  </a:lnTo>
                  <a:lnTo>
                    <a:pt x="1192780" y="4850439"/>
                  </a:lnTo>
                  <a:lnTo>
                    <a:pt x="1155194" y="4825279"/>
                  </a:lnTo>
                  <a:lnTo>
                    <a:pt x="1118067" y="4799498"/>
                  </a:lnTo>
                  <a:lnTo>
                    <a:pt x="1081405" y="4773102"/>
                  </a:lnTo>
                  <a:lnTo>
                    <a:pt x="1045216" y="4746098"/>
                  </a:lnTo>
                  <a:lnTo>
                    <a:pt x="1009508" y="4718494"/>
                  </a:lnTo>
                  <a:lnTo>
                    <a:pt x="974288" y="4690298"/>
                  </a:lnTo>
                  <a:lnTo>
                    <a:pt x="939563" y="4661516"/>
                  </a:lnTo>
                  <a:lnTo>
                    <a:pt x="905341" y="4632157"/>
                  </a:lnTo>
                  <a:lnTo>
                    <a:pt x="871630" y="4602228"/>
                  </a:lnTo>
                  <a:lnTo>
                    <a:pt x="838437" y="4571736"/>
                  </a:lnTo>
                  <a:lnTo>
                    <a:pt x="805769" y="4540690"/>
                  </a:lnTo>
                  <a:lnTo>
                    <a:pt x="773634" y="4509095"/>
                  </a:lnTo>
                  <a:lnTo>
                    <a:pt x="742040" y="4476960"/>
                  </a:lnTo>
                  <a:lnTo>
                    <a:pt x="710993" y="4444292"/>
                  </a:lnTo>
                  <a:lnTo>
                    <a:pt x="680501" y="4411099"/>
                  </a:lnTo>
                  <a:lnTo>
                    <a:pt x="650572" y="4377388"/>
                  </a:lnTo>
                  <a:lnTo>
                    <a:pt x="621213" y="4343166"/>
                  </a:lnTo>
                  <a:lnTo>
                    <a:pt x="592431" y="4308442"/>
                  </a:lnTo>
                  <a:lnTo>
                    <a:pt x="564235" y="4273221"/>
                  </a:lnTo>
                  <a:lnTo>
                    <a:pt x="536631" y="4237513"/>
                  </a:lnTo>
                  <a:lnTo>
                    <a:pt x="509628" y="4201324"/>
                  </a:lnTo>
                  <a:lnTo>
                    <a:pt x="483231" y="4164663"/>
                  </a:lnTo>
                  <a:lnTo>
                    <a:pt x="457450" y="4127535"/>
                  </a:lnTo>
                  <a:lnTo>
                    <a:pt x="432290" y="4089949"/>
                  </a:lnTo>
                  <a:lnTo>
                    <a:pt x="407761" y="4051912"/>
                  </a:lnTo>
                  <a:lnTo>
                    <a:pt x="383869" y="4013433"/>
                  </a:lnTo>
                  <a:lnTo>
                    <a:pt x="360622" y="3974517"/>
                  </a:lnTo>
                  <a:lnTo>
                    <a:pt x="338026" y="3935173"/>
                  </a:lnTo>
                  <a:lnTo>
                    <a:pt x="316091" y="3895407"/>
                  </a:lnTo>
                  <a:lnTo>
                    <a:pt x="294823" y="3855229"/>
                  </a:lnTo>
                  <a:lnTo>
                    <a:pt x="274229" y="3814644"/>
                  </a:lnTo>
                  <a:lnTo>
                    <a:pt x="254317" y="3773661"/>
                  </a:lnTo>
                  <a:lnTo>
                    <a:pt x="235094" y="3732287"/>
                  </a:lnTo>
                  <a:lnTo>
                    <a:pt x="216569" y="3690529"/>
                  </a:lnTo>
                  <a:lnTo>
                    <a:pt x="198748" y="3648395"/>
                  </a:lnTo>
                  <a:lnTo>
                    <a:pt x="181639" y="3605892"/>
                  </a:lnTo>
                  <a:lnTo>
                    <a:pt x="165249" y="3563028"/>
                  </a:lnTo>
                  <a:lnTo>
                    <a:pt x="149586" y="3519810"/>
                  </a:lnTo>
                  <a:lnTo>
                    <a:pt x="134657" y="3476246"/>
                  </a:lnTo>
                  <a:lnTo>
                    <a:pt x="120470" y="3432343"/>
                  </a:lnTo>
                  <a:lnTo>
                    <a:pt x="107032" y="3388108"/>
                  </a:lnTo>
                  <a:lnTo>
                    <a:pt x="94351" y="3343550"/>
                  </a:lnTo>
                  <a:lnTo>
                    <a:pt x="82434" y="3298675"/>
                  </a:lnTo>
                  <a:lnTo>
                    <a:pt x="71288" y="3253491"/>
                  </a:lnTo>
                  <a:lnTo>
                    <a:pt x="60922" y="3208005"/>
                  </a:lnTo>
                  <a:lnTo>
                    <a:pt x="51341" y="3162226"/>
                  </a:lnTo>
                  <a:lnTo>
                    <a:pt x="42555" y="3116159"/>
                  </a:lnTo>
                  <a:lnTo>
                    <a:pt x="34570" y="3069814"/>
                  </a:lnTo>
                  <a:lnTo>
                    <a:pt x="27394" y="3023197"/>
                  </a:lnTo>
                  <a:lnTo>
                    <a:pt x="21035" y="2976315"/>
                  </a:lnTo>
                  <a:lnTo>
                    <a:pt x="15499" y="2929177"/>
                  </a:lnTo>
                  <a:lnTo>
                    <a:pt x="10794" y="2881789"/>
                  </a:lnTo>
                  <a:lnTo>
                    <a:pt x="6928" y="2834159"/>
                  </a:lnTo>
                  <a:lnTo>
                    <a:pt x="3908" y="2786295"/>
                  </a:lnTo>
                  <a:lnTo>
                    <a:pt x="1742" y="2738204"/>
                  </a:lnTo>
                  <a:lnTo>
                    <a:pt x="436" y="2689894"/>
                  </a:lnTo>
                  <a:lnTo>
                    <a:pt x="0" y="2641371"/>
                  </a:lnTo>
                  <a:close/>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id="{4EF333C8-5A03-F701-2FF0-738C3A23FD54}"/>
                </a:ext>
              </a:extLst>
            </p:cNvPr>
            <p:cNvSpPr/>
            <p:nvPr/>
          </p:nvSpPr>
          <p:spPr>
            <a:xfrm>
              <a:off x="7864539" y="0"/>
              <a:ext cx="2202815" cy="6858000"/>
            </a:xfrm>
            <a:custGeom>
              <a:avLst/>
              <a:gdLst/>
              <a:ahLst/>
              <a:cxnLst/>
              <a:rect l="l" t="t" r="r" b="b"/>
              <a:pathLst>
                <a:path w="2202815" h="6858000">
                  <a:moveTo>
                    <a:pt x="0" y="3429012"/>
                  </a:moveTo>
                  <a:lnTo>
                    <a:pt x="303" y="3380676"/>
                  </a:lnTo>
                  <a:lnTo>
                    <a:pt x="1211" y="3332486"/>
                  </a:lnTo>
                  <a:lnTo>
                    <a:pt x="2721" y="3284445"/>
                  </a:lnTo>
                  <a:lnTo>
                    <a:pt x="4828" y="3236557"/>
                  </a:lnTo>
                  <a:lnTo>
                    <a:pt x="7529" y="3188825"/>
                  </a:lnTo>
                  <a:lnTo>
                    <a:pt x="10821" y="3141254"/>
                  </a:lnTo>
                  <a:lnTo>
                    <a:pt x="14699" y="3093847"/>
                  </a:lnTo>
                  <a:lnTo>
                    <a:pt x="19160" y="3046606"/>
                  </a:lnTo>
                  <a:lnTo>
                    <a:pt x="24201" y="2999537"/>
                  </a:lnTo>
                  <a:lnTo>
                    <a:pt x="29817" y="2952643"/>
                  </a:lnTo>
                  <a:lnTo>
                    <a:pt x="36006" y="2905927"/>
                  </a:lnTo>
                  <a:lnTo>
                    <a:pt x="42764" y="2859392"/>
                  </a:lnTo>
                  <a:lnTo>
                    <a:pt x="50086" y="2813043"/>
                  </a:lnTo>
                  <a:lnTo>
                    <a:pt x="57970" y="2766884"/>
                  </a:lnTo>
                  <a:lnTo>
                    <a:pt x="66412" y="2720916"/>
                  </a:lnTo>
                  <a:lnTo>
                    <a:pt x="75408" y="2675146"/>
                  </a:lnTo>
                  <a:lnTo>
                    <a:pt x="84954" y="2629575"/>
                  </a:lnTo>
                  <a:lnTo>
                    <a:pt x="95048" y="2584207"/>
                  </a:lnTo>
                  <a:lnTo>
                    <a:pt x="105684" y="2539047"/>
                  </a:lnTo>
                  <a:lnTo>
                    <a:pt x="116861" y="2494098"/>
                  </a:lnTo>
                  <a:lnTo>
                    <a:pt x="128573" y="2449363"/>
                  </a:lnTo>
                  <a:lnTo>
                    <a:pt x="140819" y="2404846"/>
                  </a:lnTo>
                  <a:lnTo>
                    <a:pt x="153593" y="2360551"/>
                  </a:lnTo>
                  <a:lnTo>
                    <a:pt x="166892" y="2316481"/>
                  </a:lnTo>
                  <a:lnTo>
                    <a:pt x="180713" y="2272639"/>
                  </a:lnTo>
                  <a:lnTo>
                    <a:pt x="195052" y="2229031"/>
                  </a:lnTo>
                  <a:lnTo>
                    <a:pt x="209905" y="2185658"/>
                  </a:lnTo>
                  <a:lnTo>
                    <a:pt x="225269" y="2142525"/>
                  </a:lnTo>
                  <a:lnTo>
                    <a:pt x="241141" y="2099635"/>
                  </a:lnTo>
                  <a:lnTo>
                    <a:pt x="257515" y="2056992"/>
                  </a:lnTo>
                  <a:lnTo>
                    <a:pt x="274390" y="2014600"/>
                  </a:lnTo>
                  <a:lnTo>
                    <a:pt x="291762" y="1972462"/>
                  </a:lnTo>
                  <a:lnTo>
                    <a:pt x="309626" y="1930582"/>
                  </a:lnTo>
                  <a:lnTo>
                    <a:pt x="327979" y="1888963"/>
                  </a:lnTo>
                  <a:lnTo>
                    <a:pt x="346817" y="1847609"/>
                  </a:lnTo>
                  <a:lnTo>
                    <a:pt x="366138" y="1806524"/>
                  </a:lnTo>
                  <a:lnTo>
                    <a:pt x="385937" y="1765711"/>
                  </a:lnTo>
                  <a:lnTo>
                    <a:pt x="406210" y="1725174"/>
                  </a:lnTo>
                  <a:lnTo>
                    <a:pt x="426954" y="1684916"/>
                  </a:lnTo>
                  <a:lnTo>
                    <a:pt x="448166" y="1644941"/>
                  </a:lnTo>
                  <a:lnTo>
                    <a:pt x="469842" y="1605253"/>
                  </a:lnTo>
                  <a:lnTo>
                    <a:pt x="491978" y="1565855"/>
                  </a:lnTo>
                  <a:lnTo>
                    <a:pt x="514571" y="1526752"/>
                  </a:lnTo>
                  <a:lnTo>
                    <a:pt x="537616" y="1487946"/>
                  </a:lnTo>
                  <a:lnTo>
                    <a:pt x="561111" y="1449440"/>
                  </a:lnTo>
                  <a:lnTo>
                    <a:pt x="585051" y="1411240"/>
                  </a:lnTo>
                  <a:lnTo>
                    <a:pt x="609434" y="1373348"/>
                  </a:lnTo>
                  <a:lnTo>
                    <a:pt x="634255" y="1335768"/>
                  </a:lnTo>
                  <a:lnTo>
                    <a:pt x="659512" y="1298504"/>
                  </a:lnTo>
                  <a:lnTo>
                    <a:pt x="685199" y="1261559"/>
                  </a:lnTo>
                  <a:lnTo>
                    <a:pt x="711314" y="1224937"/>
                  </a:lnTo>
                  <a:lnTo>
                    <a:pt x="737853" y="1188641"/>
                  </a:lnTo>
                  <a:lnTo>
                    <a:pt x="764813" y="1152675"/>
                  </a:lnTo>
                  <a:lnTo>
                    <a:pt x="792189" y="1117043"/>
                  </a:lnTo>
                  <a:lnTo>
                    <a:pt x="819979" y="1081748"/>
                  </a:lnTo>
                  <a:lnTo>
                    <a:pt x="848178" y="1046794"/>
                  </a:lnTo>
                  <a:lnTo>
                    <a:pt x="876783" y="1012185"/>
                  </a:lnTo>
                  <a:lnTo>
                    <a:pt x="905791" y="977924"/>
                  </a:lnTo>
                  <a:lnTo>
                    <a:pt x="935197" y="944014"/>
                  </a:lnTo>
                  <a:lnTo>
                    <a:pt x="964998" y="910460"/>
                  </a:lnTo>
                  <a:lnTo>
                    <a:pt x="995191" y="877265"/>
                  </a:lnTo>
                  <a:lnTo>
                    <a:pt x="1025772" y="844433"/>
                  </a:lnTo>
                  <a:lnTo>
                    <a:pt x="1056737" y="811967"/>
                  </a:lnTo>
                  <a:lnTo>
                    <a:pt x="1088083" y="779870"/>
                  </a:lnTo>
                  <a:lnTo>
                    <a:pt x="1119806" y="748147"/>
                  </a:lnTo>
                  <a:lnTo>
                    <a:pt x="1151902" y="716801"/>
                  </a:lnTo>
                  <a:lnTo>
                    <a:pt x="1184369" y="685836"/>
                  </a:lnTo>
                  <a:lnTo>
                    <a:pt x="1217201" y="655255"/>
                  </a:lnTo>
                  <a:lnTo>
                    <a:pt x="1250396" y="625062"/>
                  </a:lnTo>
                  <a:lnTo>
                    <a:pt x="1283950" y="595261"/>
                  </a:lnTo>
                  <a:lnTo>
                    <a:pt x="1317859" y="565854"/>
                  </a:lnTo>
                  <a:lnTo>
                    <a:pt x="1352121" y="536846"/>
                  </a:lnTo>
                  <a:lnTo>
                    <a:pt x="1386730" y="508241"/>
                  </a:lnTo>
                  <a:lnTo>
                    <a:pt x="1421684" y="480042"/>
                  </a:lnTo>
                  <a:lnTo>
                    <a:pt x="1456978" y="452252"/>
                  </a:lnTo>
                  <a:lnTo>
                    <a:pt x="1492610" y="424876"/>
                  </a:lnTo>
                  <a:lnTo>
                    <a:pt x="1528576" y="397916"/>
                  </a:lnTo>
                  <a:lnTo>
                    <a:pt x="1564872" y="371377"/>
                  </a:lnTo>
                  <a:lnTo>
                    <a:pt x="1601494" y="345262"/>
                  </a:lnTo>
                  <a:lnTo>
                    <a:pt x="1638439" y="319574"/>
                  </a:lnTo>
                  <a:lnTo>
                    <a:pt x="1675703" y="294318"/>
                  </a:lnTo>
                  <a:lnTo>
                    <a:pt x="1713283" y="269497"/>
                  </a:lnTo>
                  <a:lnTo>
                    <a:pt x="1751175" y="245114"/>
                  </a:lnTo>
                  <a:lnTo>
                    <a:pt x="1789376" y="221173"/>
                  </a:lnTo>
                  <a:lnTo>
                    <a:pt x="1827881" y="197678"/>
                  </a:lnTo>
                  <a:lnTo>
                    <a:pt x="1866687" y="174633"/>
                  </a:lnTo>
                  <a:lnTo>
                    <a:pt x="1905791" y="152040"/>
                  </a:lnTo>
                  <a:lnTo>
                    <a:pt x="1945188" y="129904"/>
                  </a:lnTo>
                  <a:lnTo>
                    <a:pt x="1984876" y="108228"/>
                  </a:lnTo>
                  <a:lnTo>
                    <a:pt x="2024851" y="87016"/>
                  </a:lnTo>
                  <a:lnTo>
                    <a:pt x="2065109" y="66272"/>
                  </a:lnTo>
                  <a:lnTo>
                    <a:pt x="2105646" y="45998"/>
                  </a:lnTo>
                  <a:lnTo>
                    <a:pt x="2146459" y="26199"/>
                  </a:lnTo>
                  <a:lnTo>
                    <a:pt x="2187544" y="6879"/>
                  </a:lnTo>
                  <a:lnTo>
                    <a:pt x="2202645" y="0"/>
                  </a:lnTo>
                </a:path>
                <a:path w="2202815" h="6858000">
                  <a:moveTo>
                    <a:pt x="2202589" y="6858000"/>
                  </a:moveTo>
                  <a:lnTo>
                    <a:pt x="2146459" y="6831825"/>
                  </a:lnTo>
                  <a:lnTo>
                    <a:pt x="2105646" y="6812027"/>
                  </a:lnTo>
                  <a:lnTo>
                    <a:pt x="2065109" y="6791753"/>
                  </a:lnTo>
                  <a:lnTo>
                    <a:pt x="2024851" y="6771008"/>
                  </a:lnTo>
                  <a:lnTo>
                    <a:pt x="1984876" y="6749796"/>
                  </a:lnTo>
                  <a:lnTo>
                    <a:pt x="1945188" y="6728121"/>
                  </a:lnTo>
                  <a:lnTo>
                    <a:pt x="1905791" y="6705985"/>
                  </a:lnTo>
                  <a:lnTo>
                    <a:pt x="1866687" y="6683392"/>
                  </a:lnTo>
                  <a:lnTo>
                    <a:pt x="1827881" y="6660346"/>
                  </a:lnTo>
                  <a:lnTo>
                    <a:pt x="1789376" y="6636851"/>
                  </a:lnTo>
                  <a:lnTo>
                    <a:pt x="1751175" y="6612911"/>
                  </a:lnTo>
                  <a:lnTo>
                    <a:pt x="1713283" y="6588528"/>
                  </a:lnTo>
                  <a:lnTo>
                    <a:pt x="1675703" y="6563707"/>
                  </a:lnTo>
                  <a:lnTo>
                    <a:pt x="1638439" y="6538450"/>
                  </a:lnTo>
                  <a:lnTo>
                    <a:pt x="1601494" y="6512763"/>
                  </a:lnTo>
                  <a:lnTo>
                    <a:pt x="1564872" y="6486648"/>
                  </a:lnTo>
                  <a:lnTo>
                    <a:pt x="1528576" y="6460109"/>
                  </a:lnTo>
                  <a:lnTo>
                    <a:pt x="1492610" y="6433149"/>
                  </a:lnTo>
                  <a:lnTo>
                    <a:pt x="1456978" y="6405772"/>
                  </a:lnTo>
                  <a:lnTo>
                    <a:pt x="1421684" y="6377983"/>
                  </a:lnTo>
                  <a:lnTo>
                    <a:pt x="1386730" y="6349783"/>
                  </a:lnTo>
                  <a:lnTo>
                    <a:pt x="1352121" y="6321178"/>
                  </a:lnTo>
                  <a:lnTo>
                    <a:pt x="1317859" y="6292170"/>
                  </a:lnTo>
                  <a:lnTo>
                    <a:pt x="1283950" y="6262764"/>
                  </a:lnTo>
                  <a:lnTo>
                    <a:pt x="1250396" y="6232963"/>
                  </a:lnTo>
                  <a:lnTo>
                    <a:pt x="1217201" y="6202770"/>
                  </a:lnTo>
                  <a:lnTo>
                    <a:pt x="1184369" y="6172189"/>
                  </a:lnTo>
                  <a:lnTo>
                    <a:pt x="1151902" y="6141223"/>
                  </a:lnTo>
                  <a:lnTo>
                    <a:pt x="1119806" y="6109877"/>
                  </a:lnTo>
                  <a:lnTo>
                    <a:pt x="1088083" y="6078154"/>
                  </a:lnTo>
                  <a:lnTo>
                    <a:pt x="1056737" y="6046058"/>
                  </a:lnTo>
                  <a:lnTo>
                    <a:pt x="1025772" y="6013592"/>
                  </a:lnTo>
                  <a:lnTo>
                    <a:pt x="995191" y="5980759"/>
                  </a:lnTo>
                  <a:lnTo>
                    <a:pt x="964998" y="5947564"/>
                  </a:lnTo>
                  <a:lnTo>
                    <a:pt x="935197" y="5914010"/>
                  </a:lnTo>
                  <a:lnTo>
                    <a:pt x="905791" y="5880101"/>
                  </a:lnTo>
                  <a:lnTo>
                    <a:pt x="876783" y="5845840"/>
                  </a:lnTo>
                  <a:lnTo>
                    <a:pt x="848178" y="5811230"/>
                  </a:lnTo>
                  <a:lnTo>
                    <a:pt x="819979" y="5776276"/>
                  </a:lnTo>
                  <a:lnTo>
                    <a:pt x="792189" y="5740982"/>
                  </a:lnTo>
                  <a:lnTo>
                    <a:pt x="764813" y="5705350"/>
                  </a:lnTo>
                  <a:lnTo>
                    <a:pt x="737853" y="5669384"/>
                  </a:lnTo>
                  <a:lnTo>
                    <a:pt x="711314" y="5633088"/>
                  </a:lnTo>
                  <a:lnTo>
                    <a:pt x="685199" y="5596466"/>
                  </a:lnTo>
                  <a:lnTo>
                    <a:pt x="659512" y="5559521"/>
                  </a:lnTo>
                  <a:lnTo>
                    <a:pt x="634255" y="5522256"/>
                  </a:lnTo>
                  <a:lnTo>
                    <a:pt x="609434" y="5484676"/>
                  </a:lnTo>
                  <a:lnTo>
                    <a:pt x="585051" y="5446784"/>
                  </a:lnTo>
                  <a:lnTo>
                    <a:pt x="561111" y="5408584"/>
                  </a:lnTo>
                  <a:lnTo>
                    <a:pt x="537616" y="5370079"/>
                  </a:lnTo>
                  <a:lnTo>
                    <a:pt x="514571" y="5331273"/>
                  </a:lnTo>
                  <a:lnTo>
                    <a:pt x="491978" y="5292169"/>
                  </a:lnTo>
                  <a:lnTo>
                    <a:pt x="469842" y="5252771"/>
                  </a:lnTo>
                  <a:lnTo>
                    <a:pt x="448166" y="5213083"/>
                  </a:lnTo>
                  <a:lnTo>
                    <a:pt x="426954" y="5173109"/>
                  </a:lnTo>
                  <a:lnTo>
                    <a:pt x="406210" y="5132851"/>
                  </a:lnTo>
                  <a:lnTo>
                    <a:pt x="385937" y="5092314"/>
                  </a:lnTo>
                  <a:lnTo>
                    <a:pt x="366138" y="5051501"/>
                  </a:lnTo>
                  <a:lnTo>
                    <a:pt x="346817" y="5010415"/>
                  </a:lnTo>
                  <a:lnTo>
                    <a:pt x="327979" y="4969062"/>
                  </a:lnTo>
                  <a:lnTo>
                    <a:pt x="309626" y="4927443"/>
                  </a:lnTo>
                  <a:lnTo>
                    <a:pt x="291762" y="4885562"/>
                  </a:lnTo>
                  <a:lnTo>
                    <a:pt x="274390" y="4843424"/>
                  </a:lnTo>
                  <a:lnTo>
                    <a:pt x="257515" y="4801032"/>
                  </a:lnTo>
                  <a:lnTo>
                    <a:pt x="241141" y="4758389"/>
                  </a:lnTo>
                  <a:lnTo>
                    <a:pt x="225269" y="4715500"/>
                  </a:lnTo>
                  <a:lnTo>
                    <a:pt x="209905" y="4672367"/>
                  </a:lnTo>
                  <a:lnTo>
                    <a:pt x="195052" y="4628994"/>
                  </a:lnTo>
                  <a:lnTo>
                    <a:pt x="180713" y="4585385"/>
                  </a:lnTo>
                  <a:lnTo>
                    <a:pt x="166892" y="4541544"/>
                  </a:lnTo>
                  <a:lnTo>
                    <a:pt x="153593" y="4497474"/>
                  </a:lnTo>
                  <a:lnTo>
                    <a:pt x="140819" y="4453179"/>
                  </a:lnTo>
                  <a:lnTo>
                    <a:pt x="128573" y="4408662"/>
                  </a:lnTo>
                  <a:lnTo>
                    <a:pt x="116861" y="4363927"/>
                  </a:lnTo>
                  <a:lnTo>
                    <a:pt x="105684" y="4318977"/>
                  </a:lnTo>
                  <a:lnTo>
                    <a:pt x="95048" y="4273817"/>
                  </a:lnTo>
                  <a:lnTo>
                    <a:pt x="84954" y="4228450"/>
                  </a:lnTo>
                  <a:lnTo>
                    <a:pt x="75408" y="4182879"/>
                  </a:lnTo>
                  <a:lnTo>
                    <a:pt x="66412" y="4137108"/>
                  </a:lnTo>
                  <a:lnTo>
                    <a:pt x="57970" y="4091141"/>
                  </a:lnTo>
                  <a:lnTo>
                    <a:pt x="50086" y="4044981"/>
                  </a:lnTo>
                  <a:lnTo>
                    <a:pt x="42764" y="3998632"/>
                  </a:lnTo>
                  <a:lnTo>
                    <a:pt x="36006" y="3952098"/>
                  </a:lnTo>
                  <a:lnTo>
                    <a:pt x="29817" y="3905382"/>
                  </a:lnTo>
                  <a:lnTo>
                    <a:pt x="24201" y="3858487"/>
                  </a:lnTo>
                  <a:lnTo>
                    <a:pt x="19160" y="3811418"/>
                  </a:lnTo>
                  <a:lnTo>
                    <a:pt x="14699" y="3764178"/>
                  </a:lnTo>
                  <a:lnTo>
                    <a:pt x="10821" y="3716770"/>
                  </a:lnTo>
                  <a:lnTo>
                    <a:pt x="7529" y="3669199"/>
                  </a:lnTo>
                  <a:lnTo>
                    <a:pt x="4828" y="3621468"/>
                  </a:lnTo>
                  <a:lnTo>
                    <a:pt x="2721" y="3573580"/>
                  </a:lnTo>
                  <a:lnTo>
                    <a:pt x="1211" y="3525539"/>
                  </a:lnTo>
                  <a:lnTo>
                    <a:pt x="303" y="3477348"/>
                  </a:lnTo>
                  <a:lnTo>
                    <a:pt x="0" y="3429012"/>
                  </a:lnTo>
                </a:path>
              </a:pathLst>
            </a:custGeom>
            <a:ln w="12369">
              <a:solidFill>
                <a:srgbClr val="E3DDD3"/>
              </a:solidFill>
            </a:ln>
          </p:spPr>
          <p:txBody>
            <a:bodyPr wrap="square" lIns="0" tIns="0" rIns="0" bIns="0" rtlCol="0"/>
            <a:lstStyle/>
            <a:p>
              <a:endParaRPr sz="2279">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75012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Standard option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789752"/>
            <a:ext cx="11461535" cy="860305"/>
          </a:xfrm>
        </p:spPr>
        <p:txBody>
          <a:bodyPr/>
          <a:lstStyle>
            <a:lvl1pPr>
              <a:defRPr sz="3600"/>
            </a:lvl1pPr>
          </a:lstStyle>
          <a:p>
            <a:r>
              <a:rPr lang="en-US"/>
              <a:t>Click to edit Master title style</a:t>
            </a:r>
          </a:p>
        </p:txBody>
      </p:sp>
      <p:sp>
        <p:nvSpPr>
          <p:cNvPr id="3" name="Content Placeholder 2"/>
          <p:cNvSpPr>
            <a:spLocks noGrp="1"/>
          </p:cNvSpPr>
          <p:nvPr>
            <p:ph idx="1" hasCustomPrompt="1"/>
          </p:nvPr>
        </p:nvSpPr>
        <p:spPr>
          <a:xfrm>
            <a:off x="468000" y="1754186"/>
            <a:ext cx="12344400" cy="5099042"/>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6" name="Fußzeilenplatzhalter 5">
            <a:extLst>
              <a:ext uri="{FF2B5EF4-FFF2-40B4-BE49-F238E27FC236}">
                <a16:creationId xmlns:a16="http://schemas.microsoft.com/office/drawing/2014/main" id="{C786471A-D4EE-2E29-8115-FBA2E583DCEF}"/>
              </a:ext>
            </a:extLst>
          </p:cNvPr>
          <p:cNvSpPr>
            <a:spLocks noGrp="1"/>
          </p:cNvSpPr>
          <p:nvPr>
            <p:ph type="ftr" sz="quarter" idx="10"/>
          </p:nvPr>
        </p:nvSpPr>
        <p:spPr/>
        <p:txBody>
          <a:bodyPr/>
          <a:lstStyle/>
          <a:p>
            <a:r>
              <a:rPr lang="de-DE"/>
              <a:t>Climate Control | 2024</a:t>
            </a:r>
          </a:p>
        </p:txBody>
      </p:sp>
      <p:sp>
        <p:nvSpPr>
          <p:cNvPr id="9" name="Foliennummernplatzhalter 8">
            <a:extLst>
              <a:ext uri="{FF2B5EF4-FFF2-40B4-BE49-F238E27FC236}">
                <a16:creationId xmlns:a16="http://schemas.microsoft.com/office/drawing/2014/main" id="{6888B016-7913-F6C0-C5E7-E23C79D29707}"/>
              </a:ext>
            </a:extLst>
          </p:cNvPr>
          <p:cNvSpPr>
            <a:spLocks noGrp="1"/>
          </p:cNvSpPr>
          <p:nvPr>
            <p:ph type="sldNum" sz="quarter" idx="11"/>
          </p:nvPr>
        </p:nvSpPr>
        <p:spPr/>
        <p:txBody>
          <a:bodyPr/>
          <a:lstStyle/>
          <a:p>
            <a:fld id="{76A1F07B-AEEC-9248-9951-5796B95783D0}" type="slidenum">
              <a:rPr lang="de-DE" smtClean="0"/>
              <a:pPr/>
              <a:t>‹N°›</a:t>
            </a:fld>
            <a:endParaRPr lang="de-DE"/>
          </a:p>
        </p:txBody>
      </p:sp>
      <p:pic>
        <p:nvPicPr>
          <p:cNvPr id="11" name="Grafik 10">
            <a:extLst>
              <a:ext uri="{FF2B5EF4-FFF2-40B4-BE49-F238E27FC236}">
                <a16:creationId xmlns:a16="http://schemas.microsoft.com/office/drawing/2014/main" id="{24D164AC-4304-83B6-9673-14FC454B09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Tree>
    <p:extLst>
      <p:ext uri="{BB962C8B-B14F-4D97-AF65-F5344CB8AC3E}">
        <p14:creationId xmlns:p14="http://schemas.microsoft.com/office/powerpoint/2010/main" val="1882139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content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8000" y="788400"/>
            <a:ext cx="11461535" cy="860305"/>
          </a:xfrm>
        </p:spPr>
        <p:txBody>
          <a:bodyPr/>
          <a:lstStyle>
            <a:lvl1pPr>
              <a:defRPr sz="3600"/>
            </a:lvl1pPr>
          </a:lstStyle>
          <a:p>
            <a:r>
              <a:rPr lang="fr-FR"/>
              <a:t>Modifiez le style du titre</a:t>
            </a:r>
            <a:endParaRPr lang="en-US"/>
          </a:p>
        </p:txBody>
      </p:sp>
      <p:sp>
        <p:nvSpPr>
          <p:cNvPr id="3" name="Content Placeholder 2"/>
          <p:cNvSpPr>
            <a:spLocks noGrp="1"/>
          </p:cNvSpPr>
          <p:nvPr>
            <p:ph idx="1" hasCustomPrompt="1"/>
          </p:nvPr>
        </p:nvSpPr>
        <p:spPr>
          <a:xfrm>
            <a:off x="468000" y="1753200"/>
            <a:ext cx="6105939" cy="5099042"/>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0" hasCustomPrompt="1"/>
          </p:nvPr>
        </p:nvSpPr>
        <p:spPr>
          <a:xfrm>
            <a:off x="6945244" y="1753200"/>
            <a:ext cx="6105939" cy="5113175"/>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5" name="Grafik 4">
            <a:extLst>
              <a:ext uri="{FF2B5EF4-FFF2-40B4-BE49-F238E27FC236}">
                <a16:creationId xmlns:a16="http://schemas.microsoft.com/office/drawing/2014/main" id="{FEDD798C-291F-3C3B-BC5C-5973402338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6" name="Fußzeilenplatzhalter 5">
            <a:extLst>
              <a:ext uri="{FF2B5EF4-FFF2-40B4-BE49-F238E27FC236}">
                <a16:creationId xmlns:a16="http://schemas.microsoft.com/office/drawing/2014/main" id="{17BC6A14-F1BB-2818-919D-21C2FE6ACF28}"/>
              </a:ext>
            </a:extLst>
          </p:cNvPr>
          <p:cNvSpPr>
            <a:spLocks noGrp="1"/>
          </p:cNvSpPr>
          <p:nvPr>
            <p:ph type="ftr" sz="quarter" idx="11"/>
          </p:nvPr>
        </p:nvSpPr>
        <p:spPr/>
        <p:txBody>
          <a:bodyPr/>
          <a:lstStyle/>
          <a:p>
            <a:r>
              <a:rPr lang="de-DE"/>
              <a:t>Climate Control | 2024</a:t>
            </a:r>
          </a:p>
        </p:txBody>
      </p:sp>
      <p:sp>
        <p:nvSpPr>
          <p:cNvPr id="10" name="Foliennummernplatzhalter 9">
            <a:extLst>
              <a:ext uri="{FF2B5EF4-FFF2-40B4-BE49-F238E27FC236}">
                <a16:creationId xmlns:a16="http://schemas.microsoft.com/office/drawing/2014/main" id="{131ECBF8-EB72-0028-E48F-2BEBCE9C74C4}"/>
              </a:ext>
            </a:extLst>
          </p:cNvPr>
          <p:cNvSpPr>
            <a:spLocks noGrp="1"/>
          </p:cNvSpPr>
          <p:nvPr>
            <p:ph type="sldNum" sz="quarter" idx="12"/>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1863085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hree content option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870735"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9273470"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2EADC166-3F42-4705-CC7C-6724E893C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946E77D5-3EBF-903B-E570-FFB254457174}"/>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7E7B0F5D-D74C-270C-D3CB-F4CDDDA7B44E}"/>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2841924512"/>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hree content option 4">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7"/>
            <a:ext cx="12770963"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63774" y="3561482"/>
            <a:ext cx="12779999" cy="1512000"/>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463774" y="5268756"/>
            <a:ext cx="12770963" cy="1511999"/>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CCFC9EA4-DA82-C923-B068-5EE7D24772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C681BCA3-997E-FA2F-4EE7-292842ABDF4B}"/>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098BC444-F435-A9E1-215B-596D8F89A65B}"/>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2166121010"/>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only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671766"/>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077EA4DA-7E71-18BE-4927-7271D98484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16E95C77-035E-D5EC-3BEF-C2E36FB5B1E7}"/>
              </a:ext>
            </a:extLst>
          </p:cNvPr>
          <p:cNvSpPr>
            <a:spLocks noGrp="1"/>
          </p:cNvSpPr>
          <p:nvPr>
            <p:ph type="ftr" sz="quarter" idx="10"/>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D66A314A-3977-2CC5-1316-A37D55A272BA}"/>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35068811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Empty option 1">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9FB014F-16FE-67B7-FDF3-12D1D9889D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4" name="Fußzeilenplatzhalter 3">
            <a:extLst>
              <a:ext uri="{FF2B5EF4-FFF2-40B4-BE49-F238E27FC236}">
                <a16:creationId xmlns:a16="http://schemas.microsoft.com/office/drawing/2014/main" id="{1B415DF3-9DCE-CB59-691D-D7D997A197FF}"/>
              </a:ext>
            </a:extLst>
          </p:cNvPr>
          <p:cNvSpPr>
            <a:spLocks noGrp="1"/>
          </p:cNvSpPr>
          <p:nvPr>
            <p:ph type="ftr" sz="quarter" idx="10"/>
          </p:nvPr>
        </p:nvSpPr>
        <p:spPr/>
        <p:txBody>
          <a:bodyPr/>
          <a:lstStyle/>
          <a:p>
            <a:r>
              <a:rPr lang="de-DE"/>
              <a:t>Climate Control | 2024</a:t>
            </a:r>
          </a:p>
        </p:txBody>
      </p:sp>
      <p:sp>
        <p:nvSpPr>
          <p:cNvPr id="7" name="Foliennummernplatzhalter 6">
            <a:extLst>
              <a:ext uri="{FF2B5EF4-FFF2-40B4-BE49-F238E27FC236}">
                <a16:creationId xmlns:a16="http://schemas.microsoft.com/office/drawing/2014/main" id="{4AF5C741-9AF3-F14B-EDF0-9304E61A81A1}"/>
              </a:ext>
            </a:extLst>
          </p:cNvPr>
          <p:cNvSpPr>
            <a:spLocks noGrp="1"/>
          </p:cNvSpPr>
          <p:nvPr>
            <p:ph type="sldNum" sz="quarter" idx="11"/>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4747089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option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68000" y="788400"/>
            <a:ext cx="11461535" cy="860305"/>
          </a:xfrm>
        </p:spPr>
        <p:txBody>
          <a:bodyPr/>
          <a:lstStyle>
            <a:lvl1pPr>
              <a:defRPr sz="3600"/>
            </a:lvl1pPr>
          </a:lstStyle>
          <a:p>
            <a:r>
              <a:rPr lang="fr-FR"/>
              <a:t>Modifiez le style du titre</a:t>
            </a:r>
            <a:endParaRPr lang="en-US"/>
          </a:p>
        </p:txBody>
      </p:sp>
      <p:sp>
        <p:nvSpPr>
          <p:cNvPr id="3" name="Content Placeholder 2"/>
          <p:cNvSpPr>
            <a:spLocks noGrp="1"/>
          </p:cNvSpPr>
          <p:nvPr>
            <p:ph idx="1" hasCustomPrompt="1"/>
          </p:nvPr>
        </p:nvSpPr>
        <p:spPr>
          <a:xfrm>
            <a:off x="468000" y="1753200"/>
            <a:ext cx="6105939" cy="5099042"/>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0" hasCustomPrompt="1"/>
          </p:nvPr>
        </p:nvSpPr>
        <p:spPr>
          <a:xfrm>
            <a:off x="6945244" y="1753200"/>
            <a:ext cx="6105939" cy="5113175"/>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5" name="Grafik 4">
            <a:extLst>
              <a:ext uri="{FF2B5EF4-FFF2-40B4-BE49-F238E27FC236}">
                <a16:creationId xmlns:a16="http://schemas.microsoft.com/office/drawing/2014/main" id="{FEDD798C-291F-3C3B-BC5C-5973402338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6" name="Fußzeilenplatzhalter 5">
            <a:extLst>
              <a:ext uri="{FF2B5EF4-FFF2-40B4-BE49-F238E27FC236}">
                <a16:creationId xmlns:a16="http://schemas.microsoft.com/office/drawing/2014/main" id="{17BC6A14-F1BB-2818-919D-21C2FE6ACF28}"/>
              </a:ext>
            </a:extLst>
          </p:cNvPr>
          <p:cNvSpPr>
            <a:spLocks noGrp="1"/>
          </p:cNvSpPr>
          <p:nvPr>
            <p:ph type="ftr" sz="quarter" idx="11"/>
          </p:nvPr>
        </p:nvSpPr>
        <p:spPr/>
        <p:txBody>
          <a:bodyPr/>
          <a:lstStyle/>
          <a:p>
            <a:r>
              <a:rPr lang="de-DE"/>
              <a:t>Climate Control | 2024</a:t>
            </a:r>
          </a:p>
        </p:txBody>
      </p:sp>
      <p:sp>
        <p:nvSpPr>
          <p:cNvPr id="10" name="Foliennummernplatzhalter 9">
            <a:extLst>
              <a:ext uri="{FF2B5EF4-FFF2-40B4-BE49-F238E27FC236}">
                <a16:creationId xmlns:a16="http://schemas.microsoft.com/office/drawing/2014/main" id="{131ECBF8-EB72-0028-E48F-2BEBCE9C74C4}"/>
              </a:ext>
            </a:extLst>
          </p:cNvPr>
          <p:cNvSpPr>
            <a:spLocks noGrp="1"/>
          </p:cNvSpPr>
          <p:nvPr>
            <p:ph type="sldNum" sz="quarter" idx="12"/>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362933642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rgbClr val="441F54"/>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D997189-C4E0-F74E-FB56-1C488797B7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25773" y="6535533"/>
            <a:ext cx="2025000" cy="919003"/>
          </a:xfrm>
          <a:prstGeom prst="rect">
            <a:avLst/>
          </a:prstGeom>
        </p:spPr>
      </p:pic>
      <p:sp>
        <p:nvSpPr>
          <p:cNvPr id="3" name="Titel 1">
            <a:extLst>
              <a:ext uri="{FF2B5EF4-FFF2-40B4-BE49-F238E27FC236}">
                <a16:creationId xmlns:a16="http://schemas.microsoft.com/office/drawing/2014/main" id="{B165F076-67FF-03B8-EFA5-1B53F306A587}"/>
              </a:ext>
            </a:extLst>
          </p:cNvPr>
          <p:cNvSpPr>
            <a:spLocks noGrp="1"/>
          </p:cNvSpPr>
          <p:nvPr>
            <p:ph type="title" hasCustomPrompt="1"/>
          </p:nvPr>
        </p:nvSpPr>
        <p:spPr>
          <a:xfrm>
            <a:off x="432000" y="2936181"/>
            <a:ext cx="5907600" cy="1854000"/>
          </a:xfrm>
        </p:spPr>
        <p:txBody>
          <a:bodyPr anchor="ctr" anchorCtr="0"/>
          <a:lstStyle>
            <a:lvl1pPr>
              <a:defRPr sz="4000">
                <a:solidFill>
                  <a:schemeClr val="bg1"/>
                </a:solidFill>
              </a:defRPr>
            </a:lvl1pPr>
          </a:lstStyle>
          <a:p>
            <a:r>
              <a:rPr lang="de-DE" err="1"/>
              <a:t>Thank</a:t>
            </a:r>
            <a:r>
              <a:rPr lang="de-DE"/>
              <a:t> </a:t>
            </a:r>
            <a:r>
              <a:rPr lang="de-DE" err="1"/>
              <a:t>You</a:t>
            </a:r>
            <a:r>
              <a:rPr lang="de-DE"/>
              <a:t>!</a:t>
            </a:r>
          </a:p>
        </p:txBody>
      </p:sp>
      <p:grpSp>
        <p:nvGrpSpPr>
          <p:cNvPr id="6" name="object 5">
            <a:extLst>
              <a:ext uri="{FF2B5EF4-FFF2-40B4-BE49-F238E27FC236}">
                <a16:creationId xmlns:a16="http://schemas.microsoft.com/office/drawing/2014/main" id="{48475F20-197D-D1B9-D323-AE3AEDE4B761}"/>
              </a:ext>
            </a:extLst>
          </p:cNvPr>
          <p:cNvGrpSpPr/>
          <p:nvPr userDrawn="1"/>
        </p:nvGrpSpPr>
        <p:grpSpPr>
          <a:xfrm>
            <a:off x="2863302" y="6345"/>
            <a:ext cx="10852698" cy="7720018"/>
            <a:chOff x="2544446" y="6345"/>
            <a:chExt cx="9641205" cy="6858228"/>
          </a:xfrm>
        </p:grpSpPr>
        <p:sp>
          <p:nvSpPr>
            <p:cNvPr id="7" name="object 6">
              <a:extLst>
                <a:ext uri="{FF2B5EF4-FFF2-40B4-BE49-F238E27FC236}">
                  <a16:creationId xmlns:a16="http://schemas.microsoft.com/office/drawing/2014/main" id="{6B9BEDF2-6922-585B-35D8-A1B75B3FF911}"/>
                </a:ext>
              </a:extLst>
            </p:cNvPr>
            <p:cNvSpPr/>
            <p:nvPr/>
          </p:nvSpPr>
          <p:spPr>
            <a:xfrm>
              <a:off x="2544756" y="6345"/>
              <a:ext cx="9640574" cy="3103245"/>
            </a:xfrm>
            <a:custGeom>
              <a:avLst/>
              <a:gdLst>
                <a:gd name="f0" fmla="val w"/>
                <a:gd name="f1" fmla="val h"/>
                <a:gd name="f2" fmla="val 0"/>
                <a:gd name="f3" fmla="val 9640570"/>
                <a:gd name="f4" fmla="val 3103245"/>
                <a:gd name="f5" fmla="val 22770"/>
                <a:gd name="f6" fmla="val 34307"/>
                <a:gd name="f7" fmla="val 52519"/>
                <a:gd name="f8" fmla="val 78393"/>
                <a:gd name="f9" fmla="val 82599"/>
                <a:gd name="f10" fmla="val 122236"/>
                <a:gd name="f11" fmla="val 113006"/>
                <a:gd name="f12" fmla="val 165835"/>
                <a:gd name="f13" fmla="val 143740"/>
                <a:gd name="f14" fmla="val 209189"/>
                <a:gd name="f15" fmla="val 174798"/>
                <a:gd name="f16" fmla="val 252296"/>
                <a:gd name="f17" fmla="val 206179"/>
                <a:gd name="f18" fmla="val 295154"/>
                <a:gd name="f19" fmla="val 237880"/>
                <a:gd name="f20" fmla="val 337760"/>
                <a:gd name="f21" fmla="val 269901"/>
                <a:gd name="f22" fmla="val 380115"/>
                <a:gd name="f23" fmla="val 302238"/>
                <a:gd name="f24" fmla="val 422214"/>
                <a:gd name="f25" fmla="val 334892"/>
                <a:gd name="f26" fmla="val 464058"/>
                <a:gd name="f27" fmla="val 367859"/>
                <a:gd name="f28" fmla="val 505644"/>
                <a:gd name="f29" fmla="val 401138"/>
                <a:gd name="f30" fmla="val 546969"/>
                <a:gd name="f31" fmla="val 434727"/>
                <a:gd name="f32" fmla="val 588034"/>
                <a:gd name="f33" fmla="val 468625"/>
                <a:gd name="f34" fmla="val 628835"/>
                <a:gd name="f35" fmla="val 502829"/>
                <a:gd name="f36" fmla="val 669371"/>
                <a:gd name="f37" fmla="val 537338"/>
                <a:gd name="f38" fmla="val 709640"/>
                <a:gd name="f39" fmla="val 572151"/>
                <a:gd name="f40" fmla="val 749640"/>
                <a:gd name="f41" fmla="val 607265"/>
                <a:gd name="f42" fmla="val 789370"/>
                <a:gd name="f43" fmla="val 642678"/>
                <a:gd name="f44" fmla="val 828827"/>
                <a:gd name="f45" fmla="val 678389"/>
                <a:gd name="f46" fmla="val 868011"/>
                <a:gd name="f47" fmla="val 714397"/>
                <a:gd name="f48" fmla="val 906919"/>
                <a:gd name="f49" fmla="val 750698"/>
                <a:gd name="f50" fmla="val 945549"/>
                <a:gd name="f51" fmla="val 787292"/>
                <a:gd name="f52" fmla="val 983900"/>
                <a:gd name="f53" fmla="val 824177"/>
                <a:gd name="f54" fmla="val 1021969"/>
                <a:gd name="f55" fmla="val 861351"/>
                <a:gd name="f56" fmla="val 1059756"/>
                <a:gd name="f57" fmla="val 898812"/>
                <a:gd name="f58" fmla="val 1097258"/>
                <a:gd name="f59" fmla="val 936559"/>
                <a:gd name="f60" fmla="val 1134473"/>
                <a:gd name="f61" fmla="val 974589"/>
                <a:gd name="f62" fmla="val 1171400"/>
                <a:gd name="f63" fmla="val 1012901"/>
                <a:gd name="f64" fmla="val 1208037"/>
                <a:gd name="f65" fmla="val 1051494"/>
                <a:gd name="f66" fmla="val 1244382"/>
                <a:gd name="f67" fmla="val 1090364"/>
                <a:gd name="f68" fmla="val 1280434"/>
                <a:gd name="f69" fmla="val 1129512"/>
                <a:gd name="f70" fmla="val 1316190"/>
                <a:gd name="f71" fmla="val 1168934"/>
                <a:gd name="f72" fmla="val 1351648"/>
                <a:gd name="f73" fmla="val 1208629"/>
                <a:gd name="f74" fmla="val 1386808"/>
                <a:gd name="f75" fmla="val 1248596"/>
                <a:gd name="f76" fmla="val 1421667"/>
                <a:gd name="f77" fmla="val 1288832"/>
                <a:gd name="f78" fmla="val 1456224"/>
                <a:gd name="f79" fmla="val 1329335"/>
                <a:gd name="f80" fmla="val 1490476"/>
                <a:gd name="f81" fmla="val 1370105"/>
                <a:gd name="f82" fmla="val 1524421"/>
                <a:gd name="f83" fmla="val 1411139"/>
                <a:gd name="f84" fmla="val 1558059"/>
                <a:gd name="f85" fmla="val 1452436"/>
                <a:gd name="f86" fmla="val 1591388"/>
                <a:gd name="f87" fmla="val 1493993"/>
                <a:gd name="f88" fmla="val 1624404"/>
                <a:gd name="f89" fmla="val 1535809"/>
                <a:gd name="f90" fmla="val 1657108"/>
                <a:gd name="f91" fmla="val 1577882"/>
                <a:gd name="f92" fmla="val 1689496"/>
                <a:gd name="f93" fmla="val 1620211"/>
                <a:gd name="f94" fmla="val 1721568"/>
                <a:gd name="f95" fmla="val 1662793"/>
                <a:gd name="f96" fmla="val 1753321"/>
                <a:gd name="f97" fmla="val 1705627"/>
                <a:gd name="f98" fmla="val 1784753"/>
                <a:gd name="f99" fmla="val 1748711"/>
                <a:gd name="f100" fmla="val 1815863"/>
                <a:gd name="f101" fmla="val 1792043"/>
                <a:gd name="f102" fmla="val 1846650"/>
                <a:gd name="f103" fmla="val 1835622"/>
                <a:gd name="f104" fmla="val 1877110"/>
                <a:gd name="f105" fmla="val 1879446"/>
                <a:gd name="f106" fmla="val 1907243"/>
                <a:gd name="f107" fmla="val 1923513"/>
                <a:gd name="f108" fmla="val 1937047"/>
                <a:gd name="f109" fmla="val 1967821"/>
                <a:gd name="f110" fmla="val 1966519"/>
                <a:gd name="f111" fmla="val 2012368"/>
                <a:gd name="f112" fmla="val 1995659"/>
                <a:gd name="f113" fmla="val 2057153"/>
                <a:gd name="f114" fmla="val 2024464"/>
                <a:gd name="f115" fmla="val 2102174"/>
                <a:gd name="f116" fmla="val 2052932"/>
                <a:gd name="f117" fmla="val 2147429"/>
                <a:gd name="f118" fmla="val 2081062"/>
                <a:gd name="f119" fmla="val 2192917"/>
                <a:gd name="f120" fmla="val 2108852"/>
                <a:gd name="f121" fmla="val 2238635"/>
                <a:gd name="f122" fmla="val 2136301"/>
                <a:gd name="f123" fmla="val 2284582"/>
                <a:gd name="f124" fmla="val 2163405"/>
                <a:gd name="f125" fmla="val 2330756"/>
                <a:gd name="f126" fmla="val 2190165"/>
                <a:gd name="f127" fmla="val 2377155"/>
                <a:gd name="f128" fmla="val 2216577"/>
                <a:gd name="f129" fmla="val 2423778"/>
                <a:gd name="f130" fmla="val 2242640"/>
                <a:gd name="f131" fmla="val 2470623"/>
                <a:gd name="f132" fmla="val 2268352"/>
                <a:gd name="f133" fmla="val 2517687"/>
                <a:gd name="f134" fmla="val 2293712"/>
                <a:gd name="f135" fmla="val 2564970"/>
                <a:gd name="f136" fmla="val 2318717"/>
                <a:gd name="f137" fmla="val 2612469"/>
                <a:gd name="f138" fmla="val 2343367"/>
                <a:gd name="f139" fmla="val 2660183"/>
                <a:gd name="f140" fmla="val 2367658"/>
                <a:gd name="f141" fmla="val 2708110"/>
                <a:gd name="f142" fmla="val 2391590"/>
                <a:gd name="f143" fmla="val 2756248"/>
                <a:gd name="f144" fmla="val 2415161"/>
                <a:gd name="f145" fmla="val 2804596"/>
                <a:gd name="f146" fmla="val 2438368"/>
                <a:gd name="f147" fmla="val 2853151"/>
                <a:gd name="f148" fmla="val 2461210"/>
                <a:gd name="f149" fmla="val 2901912"/>
                <a:gd name="f150" fmla="val 2483685"/>
                <a:gd name="f151" fmla="val 2950877"/>
                <a:gd name="f152" fmla="val 2505792"/>
                <a:gd name="f153" fmla="val 3000044"/>
                <a:gd name="f154" fmla="val 2527528"/>
                <a:gd name="f155" fmla="val 3049412"/>
                <a:gd name="f156" fmla="val 2548892"/>
                <a:gd name="f157" fmla="val 3098979"/>
                <a:gd name="f158" fmla="val 2569883"/>
                <a:gd name="f159" fmla="val 3148742"/>
                <a:gd name="f160" fmla="val 2590497"/>
                <a:gd name="f161" fmla="val 3198701"/>
                <a:gd name="f162" fmla="val 2610734"/>
                <a:gd name="f163" fmla="val 3248853"/>
                <a:gd name="f164" fmla="val 2630592"/>
                <a:gd name="f165" fmla="val 3299197"/>
                <a:gd name="f166" fmla="val 2650069"/>
                <a:gd name="f167" fmla="val 3349731"/>
                <a:gd name="f168" fmla="val 2669162"/>
                <a:gd name="f169" fmla="val 3400453"/>
                <a:gd name="f170" fmla="val 2687871"/>
                <a:gd name="f171" fmla="val 3451362"/>
                <a:gd name="f172" fmla="val 2706194"/>
                <a:gd name="f173" fmla="val 3502455"/>
                <a:gd name="f174" fmla="val 2724129"/>
                <a:gd name="f175" fmla="val 3553731"/>
                <a:gd name="f176" fmla="val 2741673"/>
                <a:gd name="f177" fmla="val 3605188"/>
                <a:gd name="f178" fmla="val 2758826"/>
                <a:gd name="f179" fmla="val 3656824"/>
                <a:gd name="f180" fmla="val 2775585"/>
                <a:gd name="f181" fmla="val 3708638"/>
                <a:gd name="f182" fmla="val 2791949"/>
                <a:gd name="f183" fmla="val 3760627"/>
                <a:gd name="f184" fmla="val 2807915"/>
                <a:gd name="f185" fmla="val 3812791"/>
                <a:gd name="f186" fmla="val 2823483"/>
                <a:gd name="f187" fmla="val 3865127"/>
                <a:gd name="f188" fmla="val 2838650"/>
                <a:gd name="f189" fmla="val 3917633"/>
                <a:gd name="f190" fmla="val 2853414"/>
                <a:gd name="f191" fmla="val 3970308"/>
                <a:gd name="f192" fmla="val 2867775"/>
                <a:gd name="f193" fmla="val 4023150"/>
                <a:gd name="f194" fmla="val 2881729"/>
                <a:gd name="f195" fmla="val 4076157"/>
                <a:gd name="f196" fmla="val 2895275"/>
                <a:gd name="f197" fmla="val 4129328"/>
                <a:gd name="f198" fmla="val 2908412"/>
                <a:gd name="f199" fmla="val 4182660"/>
                <a:gd name="f200" fmla="val 2921137"/>
                <a:gd name="f201" fmla="val 4236152"/>
                <a:gd name="f202" fmla="val 2933449"/>
                <a:gd name="f203" fmla="val 4289802"/>
                <a:gd name="f204" fmla="val 2945346"/>
                <a:gd name="f205" fmla="val 4343608"/>
                <a:gd name="f206" fmla="val 2956827"/>
                <a:gd name="f207" fmla="val 4397569"/>
                <a:gd name="f208" fmla="val 2967888"/>
                <a:gd name="f209" fmla="val 4451682"/>
                <a:gd name="f210" fmla="val 2978530"/>
                <a:gd name="f211" fmla="val 4505947"/>
                <a:gd name="f212" fmla="val 2988749"/>
                <a:gd name="f213" fmla="val 4560361"/>
                <a:gd name="f214" fmla="val 2998545"/>
                <a:gd name="f215" fmla="val 4614922"/>
                <a:gd name="f216" fmla="val 3007914"/>
                <a:gd name="f217" fmla="val 4669629"/>
                <a:gd name="f218" fmla="val 3016857"/>
                <a:gd name="f219" fmla="val 4724480"/>
                <a:gd name="f220" fmla="val 3025370"/>
                <a:gd name="f221" fmla="val 4779473"/>
                <a:gd name="f222" fmla="val 3033452"/>
                <a:gd name="f223" fmla="val 4834607"/>
                <a:gd name="f224" fmla="val 3041101"/>
                <a:gd name="f225" fmla="val 4889879"/>
                <a:gd name="f226" fmla="val 3048315"/>
                <a:gd name="f227" fmla="val 4945288"/>
                <a:gd name="f228" fmla="val 3055094"/>
                <a:gd name="f229" fmla="val 5000832"/>
                <a:gd name="f230" fmla="val 3061434"/>
                <a:gd name="f231" fmla="val 5056509"/>
                <a:gd name="f232" fmla="val 3067334"/>
                <a:gd name="f233" fmla="val 5112318"/>
                <a:gd name="f234" fmla="val 3072792"/>
                <a:gd name="f235" fmla="val 5168257"/>
                <a:gd name="f236" fmla="val 3077807"/>
                <a:gd name="f237" fmla="val 5224324"/>
                <a:gd name="f238" fmla="val 3082376"/>
                <a:gd name="f239" fmla="val 5280517"/>
                <a:gd name="f240" fmla="val 3086499"/>
                <a:gd name="f241" fmla="val 5336834"/>
                <a:gd name="f242" fmla="val 3090172"/>
                <a:gd name="f243" fmla="val 5393274"/>
                <a:gd name="f244" fmla="val 3093395"/>
                <a:gd name="f245" fmla="val 5449835"/>
                <a:gd name="f246" fmla="val 3096165"/>
                <a:gd name="f247" fmla="val 5506515"/>
                <a:gd name="f248" fmla="val 3098482"/>
                <a:gd name="f249" fmla="val 5563313"/>
                <a:gd name="f250" fmla="val 3100342"/>
                <a:gd name="f251" fmla="val 5620226"/>
                <a:gd name="f252" fmla="val 3101744"/>
                <a:gd name="f253" fmla="val 5677253"/>
                <a:gd name="f254" fmla="val 3102687"/>
                <a:gd name="f255" fmla="val 5734392"/>
                <a:gd name="f256" fmla="val 3103168"/>
                <a:gd name="f257" fmla="val 5791533"/>
                <a:gd name="f258" fmla="val 3103186"/>
                <a:gd name="f259" fmla="val 5848566"/>
                <a:gd name="f260" fmla="val 3102742"/>
                <a:gd name="f261" fmla="val 5905490"/>
                <a:gd name="f262" fmla="val 3101838"/>
                <a:gd name="f263" fmla="val 5962301"/>
                <a:gd name="f264" fmla="val 3100474"/>
                <a:gd name="f265" fmla="val 6018999"/>
                <a:gd name="f266" fmla="val 3098654"/>
                <a:gd name="f267" fmla="val 6075582"/>
                <a:gd name="f268" fmla="val 3096378"/>
                <a:gd name="f269" fmla="val 6132049"/>
                <a:gd name="f270" fmla="val 3093648"/>
                <a:gd name="f271" fmla="val 6188396"/>
                <a:gd name="f272" fmla="val 3090467"/>
                <a:gd name="f273" fmla="val 6244623"/>
                <a:gd name="f274" fmla="val 3086836"/>
                <a:gd name="f275" fmla="val 6300727"/>
                <a:gd name="f276" fmla="val 3082757"/>
                <a:gd name="f277" fmla="val 6356707"/>
                <a:gd name="f278" fmla="val 3078232"/>
                <a:gd name="f279" fmla="val 6412562"/>
                <a:gd name="f280" fmla="val 3073261"/>
                <a:gd name="f281" fmla="val 6468288"/>
                <a:gd name="f282" fmla="val 3067848"/>
                <a:gd name="f283" fmla="val 6523886"/>
                <a:gd name="f284" fmla="val 3061994"/>
                <a:gd name="f285" fmla="val 6579352"/>
                <a:gd name="f286" fmla="val 3055701"/>
                <a:gd name="f287" fmla="val 6634685"/>
                <a:gd name="f288" fmla="val 3048969"/>
                <a:gd name="f289" fmla="val 6689883"/>
                <a:gd name="f290" fmla="val 3041802"/>
                <a:gd name="f291" fmla="val 6744944"/>
                <a:gd name="f292" fmla="val 3034201"/>
                <a:gd name="f293" fmla="val 6799868"/>
                <a:gd name="f294" fmla="val 3026168"/>
                <a:gd name="f295" fmla="val 6854651"/>
                <a:gd name="f296" fmla="val 3017704"/>
                <a:gd name="f297" fmla="val 6909292"/>
                <a:gd name="f298" fmla="val 3008812"/>
                <a:gd name="f299" fmla="val 6963789"/>
                <a:gd name="f300" fmla="val 2999493"/>
                <a:gd name="f301" fmla="val 7018141"/>
                <a:gd name="f302" fmla="val 2989748"/>
                <a:gd name="f303" fmla="val 7072345"/>
                <a:gd name="f304" fmla="val 2979580"/>
                <a:gd name="f305" fmla="val 7126400"/>
                <a:gd name="f306" fmla="val 2968990"/>
                <a:gd name="f307" fmla="val 7180305"/>
                <a:gd name="f308" fmla="val 2957981"/>
                <a:gd name="f309" fmla="val 7234057"/>
                <a:gd name="f310" fmla="val 2946553"/>
                <a:gd name="f311" fmla="val 7287654"/>
                <a:gd name="f312" fmla="val 2934709"/>
                <a:gd name="f313" fmla="val 7341095"/>
                <a:gd name="f314" fmla="val 2922450"/>
                <a:gd name="f315" fmla="val 7394378"/>
                <a:gd name="f316" fmla="val 2909779"/>
                <a:gd name="f317" fmla="val 7447501"/>
                <a:gd name="f318" fmla="val 2896696"/>
                <a:gd name="f319" fmla="val 7500463"/>
                <a:gd name="f320" fmla="val 2883204"/>
                <a:gd name="f321" fmla="val 7553261"/>
                <a:gd name="f322" fmla="val 2869305"/>
                <a:gd name="f323" fmla="val 7605894"/>
                <a:gd name="f324" fmla="val 2855000"/>
                <a:gd name="f325" fmla="val 7658361"/>
                <a:gd name="f326" fmla="val 2840291"/>
                <a:gd name="f327" fmla="val 7710658"/>
                <a:gd name="f328" fmla="val 2825180"/>
                <a:gd name="f329" fmla="val 7762785"/>
                <a:gd name="f330" fmla="val 2809668"/>
                <a:gd name="f331" fmla="val 7814740"/>
                <a:gd name="f332" fmla="val 2793758"/>
                <a:gd name="f333" fmla="val 7866520"/>
                <a:gd name="f334" fmla="val 2777451"/>
                <a:gd name="f335" fmla="val 7918125"/>
                <a:gd name="f336" fmla="val 2760748"/>
                <a:gd name="f337" fmla="val 7969552"/>
                <a:gd name="f338" fmla="val 2743653"/>
                <a:gd name="f339" fmla="val 8020800"/>
                <a:gd name="f340" fmla="val 2726166"/>
                <a:gd name="f341" fmla="val 8071866"/>
                <a:gd name="f342" fmla="val 2708288"/>
                <a:gd name="f343" fmla="val 8122749"/>
                <a:gd name="f344" fmla="val 2690023"/>
                <a:gd name="f345" fmla="val 8173448"/>
                <a:gd name="f346" fmla="val 2671372"/>
                <a:gd name="f347" fmla="val 8223960"/>
                <a:gd name="f348" fmla="val 2652336"/>
                <a:gd name="f349" fmla="val 8274284"/>
                <a:gd name="f350" fmla="val 2632917"/>
                <a:gd name="f351" fmla="val 8324417"/>
                <a:gd name="f352" fmla="val 2613118"/>
                <a:gd name="f353" fmla="val 8374359"/>
                <a:gd name="f354" fmla="val 2592939"/>
                <a:gd name="f355" fmla="val 8424107"/>
                <a:gd name="f356" fmla="val 2572383"/>
                <a:gd name="f357" fmla="val 8473659"/>
                <a:gd name="f358" fmla="val 2551451"/>
                <a:gd name="f359" fmla="val 8523014"/>
                <a:gd name="f360" fmla="val 2530145"/>
                <a:gd name="f361" fmla="val 8572170"/>
                <a:gd name="f362" fmla="val 2508467"/>
                <a:gd name="f363" fmla="val 8621126"/>
                <a:gd name="f364" fmla="val 2486418"/>
                <a:gd name="f365" fmla="val 8669878"/>
                <a:gd name="f366" fmla="val 2464001"/>
                <a:gd name="f367" fmla="val 8718426"/>
                <a:gd name="f368" fmla="val 2441218"/>
                <a:gd name="f369" fmla="val 8766768"/>
                <a:gd name="f370" fmla="val 2418069"/>
                <a:gd name="f371" fmla="val 8814902"/>
                <a:gd name="f372" fmla="val 2394557"/>
                <a:gd name="f373" fmla="val 8862826"/>
                <a:gd name="f374" fmla="val 2370683"/>
                <a:gd name="f375" fmla="val 8910539"/>
                <a:gd name="f376" fmla="val 2346449"/>
                <a:gd name="f377" fmla="val 8958038"/>
                <a:gd name="f378" fmla="val 2321858"/>
                <a:gd name="f379" fmla="val 9005322"/>
                <a:gd name="f380" fmla="val 2296910"/>
                <a:gd name="f381" fmla="val 9052390"/>
                <a:gd name="f382" fmla="val 2271608"/>
                <a:gd name="f383" fmla="val 9099238"/>
                <a:gd name="f384" fmla="val 2245954"/>
                <a:gd name="f385" fmla="val 9145866"/>
                <a:gd name="f386" fmla="val 2219948"/>
                <a:gd name="f387" fmla="val 9192272"/>
                <a:gd name="f388" fmla="val 2193593"/>
                <a:gd name="f389" fmla="val 9238454"/>
                <a:gd name="f390" fmla="val 2166891"/>
                <a:gd name="f391" fmla="val 9284410"/>
                <a:gd name="f392" fmla="val 2139843"/>
                <a:gd name="f393" fmla="val 9330138"/>
                <a:gd name="f394" fmla="val 2112452"/>
                <a:gd name="f395" fmla="val 9375637"/>
                <a:gd name="f396" fmla="val 2084718"/>
                <a:gd name="f397" fmla="val 9420905"/>
                <a:gd name="f398" fmla="val 2056644"/>
                <a:gd name="f399" fmla="val 9465939"/>
                <a:gd name="f400" fmla="val 2028232"/>
                <a:gd name="f401" fmla="val 9510739"/>
                <a:gd name="f402" fmla="val 1999482"/>
                <a:gd name="f403" fmla="val 9555303"/>
                <a:gd name="f404" fmla="val 1970398"/>
                <a:gd name="f405" fmla="val 9599628"/>
                <a:gd name="f406" fmla="val 1940981"/>
                <a:gd name="f407" fmla="val 9640375"/>
                <a:gd name="f408" fmla="val 1913484"/>
                <a:gd name="f409" fmla="*/ f0 1 9640570"/>
                <a:gd name="f410" fmla="*/ f1 1 3103245"/>
                <a:gd name="f411" fmla="+- f4 0 f2"/>
                <a:gd name="f412" fmla="+- f3 0 f2"/>
                <a:gd name="f413" fmla="*/ f412 1 9640570"/>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0570" h="310324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8" name="object 7">
              <a:extLst>
                <a:ext uri="{FF2B5EF4-FFF2-40B4-BE49-F238E27FC236}">
                  <a16:creationId xmlns:a16="http://schemas.microsoft.com/office/drawing/2014/main" id="{4A787C35-85BF-F2F2-E130-CEE6C1B19188}"/>
                </a:ext>
              </a:extLst>
            </p:cNvPr>
            <p:cNvSpPr/>
            <p:nvPr/>
          </p:nvSpPr>
          <p:spPr>
            <a:xfrm>
              <a:off x="6260421" y="6345"/>
              <a:ext cx="5925183" cy="2291714"/>
            </a:xfrm>
            <a:custGeom>
              <a:avLst/>
              <a:gdLst>
                <a:gd name="f0" fmla="val w"/>
                <a:gd name="f1" fmla="val h"/>
                <a:gd name="f2" fmla="val 0"/>
                <a:gd name="f3" fmla="val 5925184"/>
                <a:gd name="f4" fmla="val 2291715"/>
                <a:gd name="f5" fmla="val 32107"/>
                <a:gd name="f6" fmla="val 39925"/>
                <a:gd name="f7" fmla="val 61688"/>
                <a:gd name="f8" fmla="val 76090"/>
                <a:gd name="f9" fmla="val 91541"/>
                <a:gd name="f10" fmla="val 112022"/>
                <a:gd name="f11" fmla="val 121665"/>
                <a:gd name="f12" fmla="val 147721"/>
                <a:gd name="f13" fmla="val 152056"/>
                <a:gd name="f14" fmla="val 183185"/>
                <a:gd name="f15" fmla="val 182715"/>
                <a:gd name="f16" fmla="val 218413"/>
                <a:gd name="f17" fmla="val 213639"/>
                <a:gd name="f18" fmla="val 253402"/>
                <a:gd name="f19" fmla="val 244827"/>
                <a:gd name="f20" fmla="val 288151"/>
                <a:gd name="f21" fmla="val 276277"/>
                <a:gd name="f22" fmla="val 322660"/>
                <a:gd name="f23" fmla="val 307988"/>
                <a:gd name="f24" fmla="val 356925"/>
                <a:gd name="f25" fmla="val 339958"/>
                <a:gd name="f26" fmla="val 390946"/>
                <a:gd name="f27" fmla="val 372186"/>
                <a:gd name="f28" fmla="val 424721"/>
                <a:gd name="f29" fmla="val 404670"/>
                <a:gd name="f30" fmla="val 458248"/>
                <a:gd name="f31" fmla="val 437409"/>
                <a:gd name="f32" fmla="val 491526"/>
                <a:gd name="f33" fmla="val 470400"/>
                <a:gd name="f34" fmla="val 524553"/>
                <a:gd name="f35" fmla="val 503643"/>
                <a:gd name="f36" fmla="val 557328"/>
                <a:gd name="f37" fmla="val 537135"/>
                <a:gd name="f38" fmla="val 589849"/>
                <a:gd name="f39" fmla="val 570876"/>
                <a:gd name="f40" fmla="val 622115"/>
                <a:gd name="f41" fmla="val 604863"/>
                <a:gd name="f42" fmla="val 654124"/>
                <a:gd name="f43" fmla="val 639096"/>
                <a:gd name="f44" fmla="val 685874"/>
                <a:gd name="f45" fmla="val 673572"/>
                <a:gd name="f46" fmla="val 717364"/>
                <a:gd name="f47" fmla="val 708291"/>
                <a:gd name="f48" fmla="val 748592"/>
                <a:gd name="f49" fmla="val 743250"/>
                <a:gd name="f50" fmla="val 779556"/>
                <a:gd name="f51" fmla="val 778447"/>
                <a:gd name="f52" fmla="val 810256"/>
                <a:gd name="f53" fmla="val 813883"/>
                <a:gd name="f54" fmla="val 840690"/>
                <a:gd name="f55" fmla="val 849554"/>
                <a:gd name="f56" fmla="val 870855"/>
                <a:gd name="f57" fmla="val 885459"/>
                <a:gd name="f58" fmla="val 900751"/>
                <a:gd name="f59" fmla="val 921597"/>
                <a:gd name="f60" fmla="val 930376"/>
                <a:gd name="f61" fmla="val 957966"/>
                <a:gd name="f62" fmla="val 959728"/>
                <a:gd name="f63" fmla="val 994564"/>
                <a:gd name="f64" fmla="val 988805"/>
                <a:gd name="f65" fmla="val 1031391"/>
                <a:gd name="f66" fmla="val 1017607"/>
                <a:gd name="f67" fmla="val 1068444"/>
                <a:gd name="f68" fmla="val 1046131"/>
                <a:gd name="f69" fmla="val 1105722"/>
                <a:gd name="f70" fmla="val 1074376"/>
                <a:gd name="f71" fmla="val 1143223"/>
                <a:gd name="f72" fmla="val 1102341"/>
                <a:gd name="f73" fmla="val 1180947"/>
                <a:gd name="f74" fmla="val 1130023"/>
                <a:gd name="f75" fmla="val 1218890"/>
                <a:gd name="f76" fmla="val 1157422"/>
                <a:gd name="f77" fmla="val 1257052"/>
                <a:gd name="f78" fmla="val 1184535"/>
                <a:gd name="f79" fmla="val 1295431"/>
                <a:gd name="f80" fmla="val 1211361"/>
                <a:gd name="f81" fmla="val 1334026"/>
                <a:gd name="f82" fmla="val 1237899"/>
                <a:gd name="f83" fmla="val 1372835"/>
                <a:gd name="f84" fmla="val 1264147"/>
                <a:gd name="f85" fmla="val 1411856"/>
                <a:gd name="f86" fmla="val 1290104"/>
                <a:gd name="f87" fmla="val 1451088"/>
                <a:gd name="f88" fmla="val 1315767"/>
                <a:gd name="f89" fmla="val 1490529"/>
                <a:gd name="f90" fmla="val 1341135"/>
                <a:gd name="f91" fmla="val 1530179"/>
                <a:gd name="f92" fmla="val 1366207"/>
                <a:gd name="f93" fmla="val 1570034"/>
                <a:gd name="f94" fmla="val 1390981"/>
                <a:gd name="f95" fmla="val 1610094"/>
                <a:gd name="f96" fmla="val 1415456"/>
                <a:gd name="f97" fmla="val 1650357"/>
                <a:gd name="f98" fmla="val 1439630"/>
                <a:gd name="f99" fmla="val 1690822"/>
                <a:gd name="f100" fmla="val 1463501"/>
                <a:gd name="f101" fmla="val 1731487"/>
                <a:gd name="f102" fmla="val 1487068"/>
                <a:gd name="f103" fmla="val 1772350"/>
                <a:gd name="f104" fmla="val 1510329"/>
                <a:gd name="f105" fmla="val 1813410"/>
                <a:gd name="f106" fmla="val 1533283"/>
                <a:gd name="f107" fmla="val 1854665"/>
                <a:gd name="f108" fmla="val 1555928"/>
                <a:gd name="f109" fmla="val 1896114"/>
                <a:gd name="f110" fmla="val 1578262"/>
                <a:gd name="f111" fmla="val 1937755"/>
                <a:gd name="f112" fmla="val 1600285"/>
                <a:gd name="f113" fmla="val 1979587"/>
                <a:gd name="f114" fmla="val 1621993"/>
                <a:gd name="f115" fmla="val 2021608"/>
                <a:gd name="f116" fmla="val 1643387"/>
                <a:gd name="f117" fmla="val 2063816"/>
                <a:gd name="f118" fmla="val 1664464"/>
                <a:gd name="f119" fmla="val 2106210"/>
                <a:gd name="f120" fmla="val 1685222"/>
                <a:gd name="f121" fmla="val 2148789"/>
                <a:gd name="f122" fmla="val 1705661"/>
                <a:gd name="f123" fmla="val 2191551"/>
                <a:gd name="f124" fmla="val 1725778"/>
                <a:gd name="f125" fmla="val 2234494"/>
                <a:gd name="f126" fmla="val 1745572"/>
                <a:gd name="f127" fmla="val 2277616"/>
                <a:gd name="f128" fmla="val 1765042"/>
                <a:gd name="f129" fmla="val 2320917"/>
                <a:gd name="f130" fmla="val 1784185"/>
                <a:gd name="f131" fmla="val 2364394"/>
                <a:gd name="f132" fmla="val 1803001"/>
                <a:gd name="f133" fmla="val 2408047"/>
                <a:gd name="f134" fmla="val 1821487"/>
                <a:gd name="f135" fmla="val 2451873"/>
                <a:gd name="f136" fmla="val 1839642"/>
                <a:gd name="f137" fmla="val 2495871"/>
                <a:gd name="f138" fmla="val 1857465"/>
                <a:gd name="f139" fmla="val 2540039"/>
                <a:gd name="f140" fmla="val 1874954"/>
                <a:gd name="f141" fmla="val 2584376"/>
                <a:gd name="f142" fmla="val 1892108"/>
                <a:gd name="f143" fmla="val 2628880"/>
                <a:gd name="f144" fmla="val 1908924"/>
                <a:gd name="f145" fmla="val 2673550"/>
                <a:gd name="f146" fmla="val 1925401"/>
                <a:gd name="f147" fmla="val 2718384"/>
                <a:gd name="f148" fmla="val 1941538"/>
                <a:gd name="f149" fmla="val 2763381"/>
                <a:gd name="f150" fmla="val 1957333"/>
                <a:gd name="f151" fmla="val 2808539"/>
                <a:gd name="f152" fmla="val 1972785"/>
                <a:gd name="f153" fmla="val 2853856"/>
                <a:gd name="f154" fmla="val 1987891"/>
                <a:gd name="f155" fmla="val 2899331"/>
                <a:gd name="f156" fmla="val 2002651"/>
                <a:gd name="f157" fmla="val 2944963"/>
                <a:gd name="f158" fmla="val 2017063"/>
                <a:gd name="f159" fmla="val 2990749"/>
                <a:gd name="f160" fmla="val 2031125"/>
                <a:gd name="f161" fmla="val 3036689"/>
                <a:gd name="f162" fmla="val 2044836"/>
                <a:gd name="f163" fmla="val 3082780"/>
                <a:gd name="f164" fmla="val 2058193"/>
                <a:gd name="f165" fmla="val 3129022"/>
                <a:gd name="f166" fmla="val 2071197"/>
                <a:gd name="f167" fmla="val 3175412"/>
                <a:gd name="f168" fmla="val 2083844"/>
                <a:gd name="f169" fmla="val 3221948"/>
                <a:gd name="f170" fmla="val 2096134"/>
                <a:gd name="f171" fmla="val 3268631"/>
                <a:gd name="f172" fmla="val 2108064"/>
                <a:gd name="f173" fmla="val 3315457"/>
                <a:gd name="f174" fmla="val 2119634"/>
                <a:gd name="f175" fmla="val 3362426"/>
                <a:gd name="f176" fmla="val 2130841"/>
                <a:gd name="f177" fmla="val 3409535"/>
                <a:gd name="f178" fmla="val 2141685"/>
                <a:gd name="f179" fmla="val 3456784"/>
                <a:gd name="f180" fmla="val 2152163"/>
                <a:gd name="f181" fmla="val 3504170"/>
                <a:gd name="f182" fmla="val 2162274"/>
                <a:gd name="f183" fmla="val 3551693"/>
                <a:gd name="f184" fmla="val 2172016"/>
                <a:gd name="f185" fmla="val 3599349"/>
                <a:gd name="f186" fmla="val 2181388"/>
                <a:gd name="f187" fmla="val 3647139"/>
                <a:gd name="f188" fmla="val 2190389"/>
                <a:gd name="f189" fmla="val 3695061"/>
                <a:gd name="f190" fmla="val 2199016"/>
                <a:gd name="f191" fmla="val 3743112"/>
                <a:gd name="f192" fmla="val 2207268"/>
                <a:gd name="f193" fmla="val 3791292"/>
                <a:gd name="f194" fmla="val 2215144"/>
                <a:gd name="f195" fmla="val 3839598"/>
                <a:gd name="f196" fmla="val 2222641"/>
                <a:gd name="f197" fmla="val 3888029"/>
                <a:gd name="f198" fmla="val 2229760"/>
                <a:gd name="f199" fmla="val 3936584"/>
                <a:gd name="f200" fmla="val 2236496"/>
                <a:gd name="f201" fmla="val 3985262"/>
                <a:gd name="f202" fmla="val 2242851"/>
                <a:gd name="f203" fmla="val 4034059"/>
                <a:gd name="f204" fmla="val 2248820"/>
                <a:gd name="f205" fmla="val 4082976"/>
                <a:gd name="f206" fmla="val 2254404"/>
                <a:gd name="f207" fmla="val 4132010"/>
                <a:gd name="f208" fmla="val 2259601"/>
                <a:gd name="f209" fmla="val 4181160"/>
                <a:gd name="f210" fmla="val 2264408"/>
                <a:gd name="f211" fmla="val 4230424"/>
                <a:gd name="f212" fmla="val 2268825"/>
                <a:gd name="f213" fmla="val 4279801"/>
                <a:gd name="f214" fmla="val 2272849"/>
                <a:gd name="f215" fmla="val 4329289"/>
                <a:gd name="f216" fmla="val 2276480"/>
                <a:gd name="f217" fmla="val 4378887"/>
                <a:gd name="f218" fmla="val 2279715"/>
                <a:gd name="f219" fmla="val 4428593"/>
                <a:gd name="f220" fmla="val 2282554"/>
                <a:gd name="f221" fmla="val 4478405"/>
                <a:gd name="f222" fmla="val 2284994"/>
                <a:gd name="f223" fmla="val 4528323"/>
                <a:gd name="f224" fmla="val 2287034"/>
                <a:gd name="f225" fmla="val 4578343"/>
                <a:gd name="f226" fmla="val 2288672"/>
                <a:gd name="f227" fmla="val 4628466"/>
                <a:gd name="f228" fmla="val 2289908"/>
                <a:gd name="f229" fmla="val 4678689"/>
                <a:gd name="f230" fmla="val 2290738"/>
                <a:gd name="f231" fmla="val 4729010"/>
                <a:gd name="f232" fmla="val 2291162"/>
                <a:gd name="f233" fmla="val 4779333"/>
                <a:gd name="f234" fmla="val 2291178"/>
                <a:gd name="f235" fmla="val 4829561"/>
                <a:gd name="f236" fmla="val 2290787"/>
                <a:gd name="f237" fmla="val 4879693"/>
                <a:gd name="f238" fmla="val 2289990"/>
                <a:gd name="f239" fmla="val 4929726"/>
                <a:gd name="f240" fmla="val 2288790"/>
                <a:gd name="f241" fmla="val 4979659"/>
                <a:gd name="f242" fmla="val 2287186"/>
                <a:gd name="f243" fmla="val 5029491"/>
                <a:gd name="f244" fmla="val 2285182"/>
                <a:gd name="f245" fmla="val 5079219"/>
                <a:gd name="f246" fmla="val 2282778"/>
                <a:gd name="f247" fmla="val 5128843"/>
                <a:gd name="f248" fmla="val 2279977"/>
                <a:gd name="f249" fmla="val 5178361"/>
                <a:gd name="f250" fmla="val 2276779"/>
                <a:gd name="f251" fmla="val 5227771"/>
                <a:gd name="f252" fmla="val 2273187"/>
                <a:gd name="f253" fmla="val 5277072"/>
                <a:gd name="f254" fmla="val 2269201"/>
                <a:gd name="f255" fmla="val 5326262"/>
                <a:gd name="f256" fmla="val 2264824"/>
                <a:gd name="f257" fmla="val 5375340"/>
                <a:gd name="f258" fmla="val 2260057"/>
                <a:gd name="f259" fmla="val 5424303"/>
                <a:gd name="f260" fmla="val 2254901"/>
                <a:gd name="f261" fmla="val 5473151"/>
                <a:gd name="f262" fmla="val 2249358"/>
                <a:gd name="f263" fmla="val 5521882"/>
                <a:gd name="f264" fmla="val 2243430"/>
                <a:gd name="f265" fmla="val 5570494"/>
                <a:gd name="f266" fmla="val 2237118"/>
                <a:gd name="f267" fmla="val 5618986"/>
                <a:gd name="f268" fmla="val 2230424"/>
                <a:gd name="f269" fmla="val 5667356"/>
                <a:gd name="f270" fmla="val 2223349"/>
                <a:gd name="f271" fmla="val 5715602"/>
                <a:gd name="f272" fmla="val 2215896"/>
                <a:gd name="f273" fmla="val 5763724"/>
                <a:gd name="f274" fmla="val 2208064"/>
                <a:gd name="f275" fmla="val 5811718"/>
                <a:gd name="f276" fmla="val 2199856"/>
                <a:gd name="f277" fmla="val 5859585"/>
                <a:gd name="f278" fmla="val 2191274"/>
                <a:gd name="f279" fmla="val 5907322"/>
                <a:gd name="f280" fmla="val 2182319"/>
                <a:gd name="f281" fmla="val 5924716"/>
                <a:gd name="f282" fmla="val 2178912"/>
                <a:gd name="f283" fmla="*/ f0 1 5925184"/>
                <a:gd name="f284" fmla="*/ f1 1 2291715"/>
                <a:gd name="f285" fmla="+- f4 0 f2"/>
                <a:gd name="f286" fmla="+- f3 0 f2"/>
                <a:gd name="f287" fmla="*/ f286 1 5925184"/>
                <a:gd name="f288" fmla="*/ f285 1 2291715"/>
                <a:gd name="f289" fmla="*/ f2 1 f287"/>
                <a:gd name="f290" fmla="*/ f3 1 f287"/>
                <a:gd name="f291" fmla="*/ f2 1 f288"/>
                <a:gd name="f292" fmla="*/ f4 1 f288"/>
                <a:gd name="f293" fmla="*/ f289 f283 1"/>
                <a:gd name="f294" fmla="*/ f290 f283 1"/>
                <a:gd name="f295" fmla="*/ f292 f284 1"/>
                <a:gd name="f296" fmla="*/ f291 f284 1"/>
              </a:gdLst>
              <a:ahLst/>
              <a:cxnLst>
                <a:cxn ang="3cd4">
                  <a:pos x="hc" y="t"/>
                </a:cxn>
                <a:cxn ang="0">
                  <a:pos x="r" y="vc"/>
                </a:cxn>
                <a:cxn ang="cd4">
                  <a:pos x="hc" y="b"/>
                </a:cxn>
                <a:cxn ang="cd2">
                  <a:pos x="l" y="vc"/>
                </a:cxn>
              </a:cxnLst>
              <a:rect l="f293" t="f296" r="f294" b="f295"/>
              <a:pathLst>
                <a:path w="5925184" h="2291715">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9" name="object 8">
              <a:extLst>
                <a:ext uri="{FF2B5EF4-FFF2-40B4-BE49-F238E27FC236}">
                  <a16:creationId xmlns:a16="http://schemas.microsoft.com/office/drawing/2014/main" id="{A3C57033-D52B-A0F9-7649-D6E553D4B806}"/>
                </a:ext>
              </a:extLst>
            </p:cNvPr>
            <p:cNvSpPr/>
            <p:nvPr/>
          </p:nvSpPr>
          <p:spPr>
            <a:xfrm>
              <a:off x="2544446" y="3761164"/>
              <a:ext cx="9641205" cy="3103245"/>
            </a:xfrm>
            <a:custGeom>
              <a:avLst/>
              <a:gdLst>
                <a:gd name="f0" fmla="val w"/>
                <a:gd name="f1" fmla="val h"/>
                <a:gd name="f2" fmla="val 0"/>
                <a:gd name="f3" fmla="val 9641205"/>
                <a:gd name="f4" fmla="val 3103245"/>
                <a:gd name="f5" fmla="val 5794956"/>
                <a:gd name="f6" fmla="val 18"/>
                <a:gd name="f7" fmla="val 5737815"/>
                <a:gd name="f8" fmla="val 5680782"/>
                <a:gd name="f9" fmla="val 444"/>
                <a:gd name="f10" fmla="val 5623859"/>
                <a:gd name="f11" fmla="val 1348"/>
                <a:gd name="f12" fmla="val 5567047"/>
                <a:gd name="f13" fmla="val 2711"/>
                <a:gd name="f14" fmla="val 5510349"/>
                <a:gd name="f15" fmla="val 4532"/>
                <a:gd name="f16" fmla="val 5453766"/>
                <a:gd name="f17" fmla="val 6807"/>
                <a:gd name="f18" fmla="val 5397300"/>
                <a:gd name="f19" fmla="val 9536"/>
                <a:gd name="f20" fmla="val 5340952"/>
                <a:gd name="f21" fmla="val 12717"/>
                <a:gd name="f22" fmla="val 5284726"/>
                <a:gd name="f23" fmla="val 16347"/>
                <a:gd name="f24" fmla="val 5228621"/>
                <a:gd name="f25" fmla="val 20426"/>
                <a:gd name="f26" fmla="val 5172641"/>
                <a:gd name="f27" fmla="val 24951"/>
                <a:gd name="f28" fmla="val 5116787"/>
                <a:gd name="f29" fmla="val 29920"/>
                <a:gd name="f30" fmla="val 5061060"/>
                <a:gd name="f31" fmla="val 35333"/>
                <a:gd name="f32" fmla="val 5005463"/>
                <a:gd name="f33" fmla="val 41186"/>
                <a:gd name="f34" fmla="val 4949997"/>
                <a:gd name="f35" fmla="val 47479"/>
                <a:gd name="f36" fmla="val 4894664"/>
                <a:gd name="f37" fmla="val 54209"/>
                <a:gd name="f38" fmla="val 4839465"/>
                <a:gd name="f39" fmla="val 61375"/>
                <a:gd name="f40" fmla="val 4784404"/>
                <a:gd name="f41" fmla="val 68976"/>
                <a:gd name="f42" fmla="val 4729481"/>
                <a:gd name="f43" fmla="val 77008"/>
                <a:gd name="f44" fmla="val 4674698"/>
                <a:gd name="f45" fmla="val 85470"/>
                <a:gd name="f46" fmla="val 4620057"/>
                <a:gd name="f47" fmla="val 94362"/>
                <a:gd name="f48" fmla="val 4565559"/>
                <a:gd name="f49" fmla="val 103680"/>
                <a:gd name="f50" fmla="val 4511208"/>
                <a:gd name="f51" fmla="val 113424"/>
                <a:gd name="f52" fmla="val 4457003"/>
                <a:gd name="f53" fmla="val 123590"/>
                <a:gd name="f54" fmla="val 4402948"/>
                <a:gd name="f55" fmla="val 134179"/>
                <a:gd name="f56" fmla="val 4349044"/>
                <a:gd name="f57" fmla="val 145187"/>
                <a:gd name="f58" fmla="val 4295292"/>
                <a:gd name="f59" fmla="val 156614"/>
                <a:gd name="f60" fmla="val 4241694"/>
                <a:gd name="f61" fmla="val 168456"/>
                <a:gd name="f62" fmla="val 4188253"/>
                <a:gd name="f63" fmla="val 180713"/>
                <a:gd name="f64" fmla="val 4134970"/>
                <a:gd name="f65" fmla="val 193383"/>
                <a:gd name="f66" fmla="val 4081847"/>
                <a:gd name="f67" fmla="val 206464"/>
                <a:gd name="f68" fmla="val 4028885"/>
                <a:gd name="f69" fmla="val 219955"/>
                <a:gd name="f70" fmla="val 3976087"/>
                <a:gd name="f71" fmla="val 233852"/>
                <a:gd name="f72" fmla="val 3923454"/>
                <a:gd name="f73" fmla="val 248156"/>
                <a:gd name="f74" fmla="val 3870988"/>
                <a:gd name="f75" fmla="val 262863"/>
                <a:gd name="f76" fmla="val 3818690"/>
                <a:gd name="f77" fmla="val 277972"/>
                <a:gd name="f78" fmla="val 3766563"/>
                <a:gd name="f79" fmla="val 293482"/>
                <a:gd name="f80" fmla="val 3714609"/>
                <a:gd name="f81" fmla="val 309391"/>
                <a:gd name="f82" fmla="val 3662828"/>
                <a:gd name="f83" fmla="val 325696"/>
                <a:gd name="f84" fmla="val 3611223"/>
                <a:gd name="f85" fmla="val 342397"/>
                <a:gd name="f86" fmla="val 3559796"/>
                <a:gd name="f87" fmla="val 359490"/>
                <a:gd name="f88" fmla="val 3508549"/>
                <a:gd name="f89" fmla="val 376976"/>
                <a:gd name="f90" fmla="val 3457482"/>
                <a:gd name="f91" fmla="val 394851"/>
                <a:gd name="f92" fmla="val 3406599"/>
                <a:gd name="f93" fmla="val 413114"/>
                <a:gd name="f94" fmla="val 3355900"/>
                <a:gd name="f95" fmla="val 431763"/>
                <a:gd name="f96" fmla="val 3305388"/>
                <a:gd name="f97" fmla="val 450797"/>
                <a:gd name="f98" fmla="val 3255064"/>
                <a:gd name="f99" fmla="val 470214"/>
                <a:gd name="f100" fmla="val 3204931"/>
                <a:gd name="f101" fmla="val 490011"/>
                <a:gd name="f102" fmla="val 3154989"/>
                <a:gd name="f103" fmla="val 510188"/>
                <a:gd name="f104" fmla="val 3105241"/>
                <a:gd name="f105" fmla="val 530742"/>
                <a:gd name="f106" fmla="val 3055689"/>
                <a:gd name="f107" fmla="val 551672"/>
                <a:gd name="f108" fmla="val 3006334"/>
                <a:gd name="f109" fmla="val 572975"/>
                <a:gd name="f110" fmla="val 2957178"/>
                <a:gd name="f111" fmla="val 594651"/>
                <a:gd name="f112" fmla="val 2908223"/>
                <a:gd name="f113" fmla="val 616697"/>
                <a:gd name="f114" fmla="val 2859470"/>
                <a:gd name="f115" fmla="val 639112"/>
                <a:gd name="f116" fmla="val 2810922"/>
                <a:gd name="f117" fmla="val 661893"/>
                <a:gd name="f118" fmla="val 2762580"/>
                <a:gd name="f119" fmla="val 685040"/>
                <a:gd name="f120" fmla="val 2714446"/>
                <a:gd name="f121" fmla="val 708549"/>
                <a:gd name="f122" fmla="val 2666522"/>
                <a:gd name="f123" fmla="val 732421"/>
                <a:gd name="f124" fmla="val 2618809"/>
                <a:gd name="f125" fmla="val 756651"/>
                <a:gd name="f126" fmla="val 2571310"/>
                <a:gd name="f127" fmla="val 781240"/>
                <a:gd name="f128" fmla="val 2524026"/>
                <a:gd name="f129" fmla="val 806185"/>
                <a:gd name="f130" fmla="val 2476959"/>
                <a:gd name="f131" fmla="val 831485"/>
                <a:gd name="f132" fmla="val 2430110"/>
                <a:gd name="f133" fmla="val 857137"/>
                <a:gd name="f134" fmla="val 2383482"/>
                <a:gd name="f135" fmla="val 883140"/>
                <a:gd name="f136" fmla="val 2337076"/>
                <a:gd name="f137" fmla="val 909492"/>
                <a:gd name="f138" fmla="val 2290894"/>
                <a:gd name="f139" fmla="val 936192"/>
                <a:gd name="f140" fmla="val 2244939"/>
                <a:gd name="f141" fmla="val 963237"/>
                <a:gd name="f142" fmla="val 2199210"/>
                <a:gd name="f143" fmla="val 990626"/>
                <a:gd name="f144" fmla="val 2153711"/>
                <a:gd name="f145" fmla="val 1018357"/>
                <a:gd name="f146" fmla="val 2108444"/>
                <a:gd name="f147" fmla="val 1046428"/>
                <a:gd name="f148" fmla="val 2063409"/>
                <a:gd name="f149" fmla="val 1074838"/>
                <a:gd name="f150" fmla="val 2018609"/>
                <a:gd name="f151" fmla="val 1103585"/>
                <a:gd name="f152" fmla="val 1974046"/>
                <a:gd name="f153" fmla="val 1132666"/>
                <a:gd name="f154" fmla="val 1929720"/>
                <a:gd name="f155" fmla="val 1162081"/>
                <a:gd name="f156" fmla="val 1885635"/>
                <a:gd name="f157" fmla="val 1191827"/>
                <a:gd name="f158" fmla="val 1841792"/>
                <a:gd name="f159" fmla="val 1221903"/>
                <a:gd name="f160" fmla="val 1798193"/>
                <a:gd name="f161" fmla="val 1252306"/>
                <a:gd name="f162" fmla="val 1754839"/>
                <a:gd name="f163" fmla="val 1283036"/>
                <a:gd name="f164" fmla="val 1711732"/>
                <a:gd name="f165" fmla="val 1314091"/>
                <a:gd name="f166" fmla="val 1668875"/>
                <a:gd name="f167" fmla="val 1345467"/>
                <a:gd name="f168" fmla="val 1626268"/>
                <a:gd name="f169" fmla="val 1377165"/>
                <a:gd name="f170" fmla="val 1583913"/>
                <a:gd name="f171" fmla="val 1409182"/>
                <a:gd name="f172" fmla="val 1541814"/>
                <a:gd name="f173" fmla="val 1441516"/>
                <a:gd name="f174" fmla="val 1499970"/>
                <a:gd name="f175" fmla="val 1474165"/>
                <a:gd name="f176" fmla="val 1458384"/>
                <a:gd name="f177" fmla="val 1507129"/>
                <a:gd name="f178" fmla="val 1417058"/>
                <a:gd name="f179" fmla="val 1540404"/>
                <a:gd name="f180" fmla="val 1375994"/>
                <a:gd name="f181" fmla="val 1573989"/>
                <a:gd name="f182" fmla="val 1335193"/>
                <a:gd name="f183" fmla="val 1607883"/>
                <a:gd name="f184" fmla="val 1294657"/>
                <a:gd name="f185" fmla="val 1642084"/>
                <a:gd name="f186" fmla="val 1254387"/>
                <a:gd name="f187" fmla="val 1676590"/>
                <a:gd name="f188" fmla="val 1214387"/>
                <a:gd name="f189" fmla="val 1711398"/>
                <a:gd name="f190" fmla="val 1174657"/>
                <a:gd name="f191" fmla="val 1746508"/>
                <a:gd name="f192" fmla="val 1135199"/>
                <a:gd name="f193" fmla="val 1781918"/>
                <a:gd name="f194" fmla="val 1096015"/>
                <a:gd name="f195" fmla="val 1817626"/>
                <a:gd name="f196" fmla="val 1057107"/>
                <a:gd name="f197" fmla="val 1853629"/>
                <a:gd name="f198" fmla="val 1018477"/>
                <a:gd name="f199" fmla="val 1889927"/>
                <a:gd name="f200" fmla="val 980126"/>
                <a:gd name="f201" fmla="val 1926518"/>
                <a:gd name="f202" fmla="val 942056"/>
                <a:gd name="f203" fmla="val 1963399"/>
                <a:gd name="f204" fmla="val 904269"/>
                <a:gd name="f205" fmla="val 2000569"/>
                <a:gd name="f206" fmla="val 866767"/>
                <a:gd name="f207" fmla="val 2038027"/>
                <a:gd name="f208" fmla="val 829551"/>
                <a:gd name="f209" fmla="val 2075770"/>
                <a:gd name="f210" fmla="val 792623"/>
                <a:gd name="f211" fmla="val 2113797"/>
                <a:gd name="f212" fmla="val 755986"/>
                <a:gd name="f213" fmla="val 2152105"/>
                <a:gd name="f214" fmla="val 719641"/>
                <a:gd name="f215" fmla="val 2190694"/>
                <a:gd name="f216" fmla="val 683589"/>
                <a:gd name="f217" fmla="val 2229561"/>
                <a:gd name="f218" fmla="val 647832"/>
                <a:gd name="f219" fmla="val 2268705"/>
                <a:gd name="f220" fmla="val 612373"/>
                <a:gd name="f221" fmla="val 2308124"/>
                <a:gd name="f222" fmla="val 577213"/>
                <a:gd name="f223" fmla="val 2347815"/>
                <a:gd name="f224" fmla="val 542353"/>
                <a:gd name="f225" fmla="val 2387778"/>
                <a:gd name="f226" fmla="val 507797"/>
                <a:gd name="f227" fmla="val 2428011"/>
                <a:gd name="f228" fmla="val 473544"/>
                <a:gd name="f229" fmla="val 2468512"/>
                <a:gd name="f230" fmla="val 439598"/>
                <a:gd name="f231" fmla="val 2509278"/>
                <a:gd name="f232" fmla="val 405959"/>
                <a:gd name="f233" fmla="val 2550309"/>
                <a:gd name="f234" fmla="val 372631"/>
                <a:gd name="f235" fmla="val 2591602"/>
                <a:gd name="f236" fmla="val 339613"/>
                <a:gd name="f237" fmla="val 2633156"/>
                <a:gd name="f238" fmla="val 306910"/>
                <a:gd name="f239" fmla="val 2674969"/>
                <a:gd name="f240" fmla="val 274521"/>
                <a:gd name="f241" fmla="val 2717039"/>
                <a:gd name="f242" fmla="val 242449"/>
                <a:gd name="f243" fmla="val 2759364"/>
                <a:gd name="f244" fmla="val 210695"/>
                <a:gd name="f245" fmla="val 2801943"/>
                <a:gd name="f246" fmla="val 179262"/>
                <a:gd name="f247" fmla="val 2844774"/>
                <a:gd name="f248" fmla="val 148152"/>
                <a:gd name="f249" fmla="val 2887855"/>
                <a:gd name="f250" fmla="val 117365"/>
                <a:gd name="f251" fmla="val 2931185"/>
                <a:gd name="f252" fmla="val 86904"/>
                <a:gd name="f253" fmla="val 2974761"/>
                <a:gd name="f254" fmla="val 56770"/>
                <a:gd name="f255" fmla="val 3018581"/>
                <a:gd name="f256" fmla="val 26966"/>
                <a:gd name="f257" fmla="val 3062645"/>
                <a:gd name="f258" fmla="val 3103183"/>
                <a:gd name="f259" fmla="val 9640690"/>
                <a:gd name="f260" fmla="val 1189583"/>
                <a:gd name="f261" fmla="val 9605836"/>
                <a:gd name="f262" fmla="val 1166012"/>
                <a:gd name="f263" fmla="val 9561528"/>
                <a:gd name="f264" fmla="val 1136542"/>
                <a:gd name="f265" fmla="val 9516980"/>
                <a:gd name="f266" fmla="val 1107405"/>
                <a:gd name="f267" fmla="val 9472195"/>
                <a:gd name="f268" fmla="val 1078603"/>
                <a:gd name="f269" fmla="val 9427174"/>
                <a:gd name="f270" fmla="val 1050137"/>
                <a:gd name="f271" fmla="val 9381919"/>
                <a:gd name="f272" fmla="val 1022010"/>
                <a:gd name="f273" fmla="val 9336432"/>
                <a:gd name="f274" fmla="val 994222"/>
                <a:gd name="f275" fmla="val 9290713"/>
                <a:gd name="f276" fmla="val 966777"/>
                <a:gd name="f277" fmla="val 9244767"/>
                <a:gd name="f278" fmla="val 939675"/>
                <a:gd name="f279" fmla="val 9198592"/>
                <a:gd name="f280" fmla="val 912918"/>
                <a:gd name="f281" fmla="val 9152193"/>
                <a:gd name="f282" fmla="val 886509"/>
                <a:gd name="f283" fmla="val 9105570"/>
                <a:gd name="f284" fmla="val 860448"/>
                <a:gd name="f285" fmla="val 9058726"/>
                <a:gd name="f286" fmla="val 834738"/>
                <a:gd name="f287" fmla="val 9011661"/>
                <a:gd name="f288" fmla="val 809381"/>
                <a:gd name="f289" fmla="val 8964378"/>
                <a:gd name="f290" fmla="val 784378"/>
                <a:gd name="f291" fmla="val 8916879"/>
                <a:gd name="f292" fmla="val 759731"/>
                <a:gd name="f293" fmla="val 8869165"/>
                <a:gd name="f294" fmla="val 735442"/>
                <a:gd name="f295" fmla="val 8821238"/>
                <a:gd name="f296" fmla="val 711513"/>
                <a:gd name="f297" fmla="val 8773100"/>
                <a:gd name="f298" fmla="val 687945"/>
                <a:gd name="f299" fmla="val 8724752"/>
                <a:gd name="f300" fmla="val 664740"/>
                <a:gd name="f301" fmla="val 8676197"/>
                <a:gd name="f302" fmla="val 641900"/>
                <a:gd name="f303" fmla="val 8627436"/>
                <a:gd name="f304" fmla="val 619427"/>
                <a:gd name="f305" fmla="val 8578471"/>
                <a:gd name="f306" fmla="val 597323"/>
                <a:gd name="f307" fmla="val 8529304"/>
                <a:gd name="f308" fmla="val 575589"/>
                <a:gd name="f309" fmla="val 8479936"/>
                <a:gd name="f310" fmla="val 554227"/>
                <a:gd name="f311" fmla="val 8430370"/>
                <a:gd name="f312" fmla="val 533239"/>
                <a:gd name="f313" fmla="val 8380606"/>
                <a:gd name="f314" fmla="val 512626"/>
                <a:gd name="f315" fmla="val 8330647"/>
                <a:gd name="f316" fmla="val 492392"/>
                <a:gd name="f317" fmla="val 8280495"/>
                <a:gd name="f318" fmla="val 472536"/>
                <a:gd name="f319" fmla="val 8230151"/>
                <a:gd name="f320" fmla="val 453061"/>
                <a:gd name="f321" fmla="val 8179617"/>
                <a:gd name="f322" fmla="val 433970"/>
                <a:gd name="f323" fmla="val 8128895"/>
                <a:gd name="f324" fmla="val 415263"/>
                <a:gd name="f325" fmla="val 8077986"/>
                <a:gd name="f326" fmla="val 396942"/>
                <a:gd name="f327" fmla="val 8026893"/>
                <a:gd name="f328" fmla="val 379010"/>
                <a:gd name="f329" fmla="val 7975618"/>
                <a:gd name="f330" fmla="val 361467"/>
                <a:gd name="f331" fmla="val 7924161"/>
                <a:gd name="f332" fmla="val 344316"/>
                <a:gd name="f333" fmla="val 7872524"/>
                <a:gd name="f334" fmla="val 327559"/>
                <a:gd name="f335" fmla="val 7820710"/>
                <a:gd name="f336" fmla="val 311197"/>
                <a:gd name="f337" fmla="val 7768721"/>
                <a:gd name="f338" fmla="val 295233"/>
                <a:gd name="f339" fmla="val 7716557"/>
                <a:gd name="f340" fmla="val 279667"/>
                <a:gd name="f341" fmla="val 7664221"/>
                <a:gd name="f342" fmla="val 264501"/>
                <a:gd name="f343" fmla="val 7611715"/>
                <a:gd name="f344" fmla="val 249739"/>
                <a:gd name="f345" fmla="val 7559040"/>
                <a:gd name="f346" fmla="val 235380"/>
                <a:gd name="f347" fmla="val 7506198"/>
                <a:gd name="f348" fmla="val 221428"/>
                <a:gd name="f349" fmla="val 7453191"/>
                <a:gd name="f350" fmla="val 207883"/>
                <a:gd name="f351" fmla="val 7400021"/>
                <a:gd name="f352" fmla="val 194748"/>
                <a:gd name="f353" fmla="val 7346689"/>
                <a:gd name="f354" fmla="val 182024"/>
                <a:gd name="f355" fmla="val 7293197"/>
                <a:gd name="f356" fmla="val 169713"/>
                <a:gd name="f357" fmla="val 7239547"/>
                <a:gd name="f358" fmla="val 157818"/>
                <a:gd name="f359" fmla="val 7185740"/>
                <a:gd name="f360" fmla="val 146339"/>
                <a:gd name="f361" fmla="val 7131779"/>
                <a:gd name="f362" fmla="val 135278"/>
                <a:gd name="f363" fmla="val 7077666"/>
                <a:gd name="f364" fmla="val 124638"/>
                <a:gd name="f365" fmla="val 7023401"/>
                <a:gd name="f366" fmla="val 114420"/>
                <a:gd name="f367" fmla="val 6968987"/>
                <a:gd name="f368" fmla="val 104626"/>
                <a:gd name="f369" fmla="val 6914426"/>
                <a:gd name="f370" fmla="val 95258"/>
                <a:gd name="f371" fmla="val 6859719"/>
                <a:gd name="f372" fmla="val 86316"/>
                <a:gd name="f373" fmla="val 6804868"/>
                <a:gd name="f374" fmla="val 77804"/>
                <a:gd name="f375" fmla="val 6749875"/>
                <a:gd name="f376" fmla="val 69724"/>
                <a:gd name="f377" fmla="val 6694741"/>
                <a:gd name="f378" fmla="val 62075"/>
                <a:gd name="f379" fmla="val 6639469"/>
                <a:gd name="f380" fmla="val 54862"/>
                <a:gd name="f381" fmla="val 6584060"/>
                <a:gd name="f382" fmla="val 48085"/>
                <a:gd name="f383" fmla="val 6528516"/>
                <a:gd name="f384" fmla="val 41745"/>
                <a:gd name="f385" fmla="val 6472839"/>
                <a:gd name="f386" fmla="val 35846"/>
                <a:gd name="f387" fmla="val 6417030"/>
                <a:gd name="f388" fmla="val 30389"/>
                <a:gd name="f389" fmla="val 6361091"/>
                <a:gd name="f390" fmla="val 25375"/>
                <a:gd name="f391" fmla="val 6305025"/>
                <a:gd name="f392" fmla="val 20806"/>
                <a:gd name="f393" fmla="val 6248832"/>
                <a:gd name="f394" fmla="val 16684"/>
                <a:gd name="f395" fmla="val 6192514"/>
                <a:gd name="f396" fmla="val 13011"/>
                <a:gd name="f397" fmla="val 6136074"/>
                <a:gd name="f398" fmla="val 9789"/>
                <a:gd name="f399" fmla="val 6079513"/>
                <a:gd name="f400" fmla="val 7019"/>
                <a:gd name="f401" fmla="val 6022833"/>
                <a:gd name="f402" fmla="val 4703"/>
                <a:gd name="f403" fmla="val 5966036"/>
                <a:gd name="f404" fmla="val 2843"/>
                <a:gd name="f405" fmla="val 5909122"/>
                <a:gd name="f406" fmla="val 1441"/>
                <a:gd name="f407" fmla="val 5852095"/>
                <a:gd name="f408" fmla="val 499"/>
                <a:gd name="f409" fmla="*/ f0 1 9641205"/>
                <a:gd name="f410" fmla="*/ f1 1 3103245"/>
                <a:gd name="f411" fmla="+- f4 0 f2"/>
                <a:gd name="f412" fmla="+- f3 0 f2"/>
                <a:gd name="f413" fmla="*/ f412 1 9641205"/>
                <a:gd name="f414" fmla="*/ f411 1 3103245"/>
                <a:gd name="f415" fmla="*/ f2 1 f413"/>
                <a:gd name="f416" fmla="*/ f3 1 f413"/>
                <a:gd name="f417" fmla="*/ f2 1 f414"/>
                <a:gd name="f418" fmla="*/ f4 1 f414"/>
                <a:gd name="f419" fmla="*/ f415 f409 1"/>
                <a:gd name="f420" fmla="*/ f416 f409 1"/>
                <a:gd name="f421" fmla="*/ f418 f410 1"/>
                <a:gd name="f422" fmla="*/ f417 f410 1"/>
              </a:gdLst>
              <a:ahLst/>
              <a:cxnLst>
                <a:cxn ang="3cd4">
                  <a:pos x="hc" y="t"/>
                </a:cxn>
                <a:cxn ang="0">
                  <a:pos x="r" y="vc"/>
                </a:cxn>
                <a:cxn ang="cd4">
                  <a:pos x="hc" y="b"/>
                </a:cxn>
                <a:cxn ang="cd2">
                  <a:pos x="l" y="vc"/>
                </a:cxn>
              </a:cxnLst>
              <a:rect l="f419" t="f422" r="f420" b="f421"/>
              <a:pathLst>
                <a:path w="9641205" h="3103245">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34" y="f235"/>
                  </a:lnTo>
                  <a:lnTo>
                    <a:pt x="f236" y="f237"/>
                  </a:lnTo>
                  <a:lnTo>
                    <a:pt x="f238" y="f239"/>
                  </a:lnTo>
                  <a:lnTo>
                    <a:pt x="f240" y="f241"/>
                  </a:lnTo>
                  <a:lnTo>
                    <a:pt x="f242" y="f243"/>
                  </a:lnTo>
                  <a:lnTo>
                    <a:pt x="f244" y="f245"/>
                  </a:lnTo>
                  <a:lnTo>
                    <a:pt x="f246" y="f247"/>
                  </a:lnTo>
                  <a:lnTo>
                    <a:pt x="f248" y="f249"/>
                  </a:lnTo>
                  <a:lnTo>
                    <a:pt x="f250" y="f251"/>
                  </a:lnTo>
                  <a:lnTo>
                    <a:pt x="f252" y="f253"/>
                  </a:lnTo>
                  <a:lnTo>
                    <a:pt x="f254" y="f255"/>
                  </a:lnTo>
                  <a:lnTo>
                    <a:pt x="f256" y="f257"/>
                  </a:lnTo>
                  <a:lnTo>
                    <a:pt x="f2" y="f258"/>
                  </a:lnTo>
                </a:path>
                <a:path w="9641205" h="3103245">
                  <a:moveTo>
                    <a:pt x="f259" y="f260"/>
                  </a:move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302"/>
                  </a:lnTo>
                  <a:lnTo>
                    <a:pt x="f303" y="f304"/>
                  </a:lnTo>
                  <a:lnTo>
                    <a:pt x="f305" y="f306"/>
                  </a:lnTo>
                  <a:lnTo>
                    <a:pt x="f307" y="f308"/>
                  </a:lnTo>
                  <a:lnTo>
                    <a:pt x="f309" y="f310"/>
                  </a:lnTo>
                  <a:lnTo>
                    <a:pt x="f311" y="f312"/>
                  </a:lnTo>
                  <a:lnTo>
                    <a:pt x="f313" y="f314"/>
                  </a:lnTo>
                  <a:lnTo>
                    <a:pt x="f315" y="f316"/>
                  </a:lnTo>
                  <a:lnTo>
                    <a:pt x="f317" y="f318"/>
                  </a:lnTo>
                  <a:lnTo>
                    <a:pt x="f319" y="f320"/>
                  </a:lnTo>
                  <a:lnTo>
                    <a:pt x="f321" y="f322"/>
                  </a:lnTo>
                  <a:lnTo>
                    <a:pt x="f323" y="f324"/>
                  </a:lnTo>
                  <a:lnTo>
                    <a:pt x="f325" y="f326"/>
                  </a:lnTo>
                  <a:lnTo>
                    <a:pt x="f327" y="f328"/>
                  </a:lnTo>
                  <a:lnTo>
                    <a:pt x="f329" y="f330"/>
                  </a:lnTo>
                  <a:lnTo>
                    <a:pt x="f331" y="f332"/>
                  </a:lnTo>
                  <a:lnTo>
                    <a:pt x="f333" y="f334"/>
                  </a:lnTo>
                  <a:lnTo>
                    <a:pt x="f335" y="f336"/>
                  </a:lnTo>
                  <a:lnTo>
                    <a:pt x="f337" y="f338"/>
                  </a:lnTo>
                  <a:lnTo>
                    <a:pt x="f339" y="f340"/>
                  </a:lnTo>
                  <a:lnTo>
                    <a:pt x="f341" y="f342"/>
                  </a:lnTo>
                  <a:lnTo>
                    <a:pt x="f343" y="f344"/>
                  </a:lnTo>
                  <a:lnTo>
                    <a:pt x="f345" y="f346"/>
                  </a:lnTo>
                  <a:lnTo>
                    <a:pt x="f347" y="f348"/>
                  </a:lnTo>
                  <a:lnTo>
                    <a:pt x="f349" y="f350"/>
                  </a:lnTo>
                  <a:lnTo>
                    <a:pt x="f351" y="f352"/>
                  </a:lnTo>
                  <a:lnTo>
                    <a:pt x="f353" y="f354"/>
                  </a:lnTo>
                  <a:lnTo>
                    <a:pt x="f355" y="f356"/>
                  </a:lnTo>
                  <a:lnTo>
                    <a:pt x="f357" y="f358"/>
                  </a:lnTo>
                  <a:lnTo>
                    <a:pt x="f359" y="f360"/>
                  </a:lnTo>
                  <a:lnTo>
                    <a:pt x="f361" y="f362"/>
                  </a:lnTo>
                  <a:lnTo>
                    <a:pt x="f363" y="f364"/>
                  </a:lnTo>
                  <a:lnTo>
                    <a:pt x="f365" y="f366"/>
                  </a:lnTo>
                  <a:lnTo>
                    <a:pt x="f367" y="f368"/>
                  </a:lnTo>
                  <a:lnTo>
                    <a:pt x="f369" y="f370"/>
                  </a:lnTo>
                  <a:lnTo>
                    <a:pt x="f371" y="f372"/>
                  </a:lnTo>
                  <a:lnTo>
                    <a:pt x="f373" y="f374"/>
                  </a:lnTo>
                  <a:lnTo>
                    <a:pt x="f375" y="f376"/>
                  </a:lnTo>
                  <a:lnTo>
                    <a:pt x="f377" y="f378"/>
                  </a:lnTo>
                  <a:lnTo>
                    <a:pt x="f379" y="f380"/>
                  </a:lnTo>
                  <a:lnTo>
                    <a:pt x="f381" y="f382"/>
                  </a:lnTo>
                  <a:lnTo>
                    <a:pt x="f383" y="f384"/>
                  </a:lnTo>
                  <a:lnTo>
                    <a:pt x="f385" y="f386"/>
                  </a:lnTo>
                  <a:lnTo>
                    <a:pt x="f387" y="f388"/>
                  </a:lnTo>
                  <a:lnTo>
                    <a:pt x="f389" y="f390"/>
                  </a:lnTo>
                  <a:lnTo>
                    <a:pt x="f391" y="f392"/>
                  </a:lnTo>
                  <a:lnTo>
                    <a:pt x="f393" y="f394"/>
                  </a:lnTo>
                  <a:lnTo>
                    <a:pt x="f395" y="f396"/>
                  </a:lnTo>
                  <a:lnTo>
                    <a:pt x="f397" y="f398"/>
                  </a:lnTo>
                  <a:lnTo>
                    <a:pt x="f399" y="f400"/>
                  </a:lnTo>
                  <a:lnTo>
                    <a:pt x="f401" y="f402"/>
                  </a:lnTo>
                  <a:lnTo>
                    <a:pt x="f403" y="f404"/>
                  </a:lnTo>
                  <a:lnTo>
                    <a:pt x="f405" y="f406"/>
                  </a:lnTo>
                  <a:lnTo>
                    <a:pt x="f407" y="f408"/>
                  </a:lnTo>
                  <a:lnTo>
                    <a:pt x="f5" y="f6"/>
                  </a:lnTo>
                </a:path>
              </a:pathLst>
            </a:custGeom>
            <a:noFill/>
            <a:ln w="12701" cap="flat">
              <a:solidFill>
                <a:srgbClr val="E34F6D"/>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sp>
          <p:nvSpPr>
            <p:cNvPr id="10" name="object 9">
              <a:extLst>
                <a:ext uri="{FF2B5EF4-FFF2-40B4-BE49-F238E27FC236}">
                  <a16:creationId xmlns:a16="http://schemas.microsoft.com/office/drawing/2014/main" id="{051EC13F-72BE-36CB-F9CF-2119CF23D4B1}"/>
                </a:ext>
              </a:extLst>
            </p:cNvPr>
            <p:cNvSpPr/>
            <p:nvPr/>
          </p:nvSpPr>
          <p:spPr>
            <a:xfrm>
              <a:off x="6279239" y="4596990"/>
              <a:ext cx="5906137" cy="2267583"/>
            </a:xfrm>
            <a:custGeom>
              <a:avLst/>
              <a:gdLst>
                <a:gd name="f0" fmla="val w"/>
                <a:gd name="f1" fmla="val h"/>
                <a:gd name="f2" fmla="val 0"/>
                <a:gd name="f3" fmla="val 5906134"/>
                <a:gd name="f4" fmla="val 2267584"/>
                <a:gd name="f5" fmla="val 4763250"/>
                <a:gd name="f6" fmla="val 16"/>
                <a:gd name="f7" fmla="val 4712926"/>
                <a:gd name="f8" fmla="val 4662698"/>
                <a:gd name="f9" fmla="val 390"/>
                <a:gd name="f10" fmla="val 4612567"/>
                <a:gd name="f11" fmla="val 1187"/>
                <a:gd name="f12" fmla="val 4562534"/>
                <a:gd name="f13" fmla="val 2388"/>
                <a:gd name="f14" fmla="val 4512601"/>
                <a:gd name="f15" fmla="val 3991"/>
                <a:gd name="f16" fmla="val 4462769"/>
                <a:gd name="f17" fmla="val 5995"/>
                <a:gd name="f18" fmla="val 4413040"/>
                <a:gd name="f19" fmla="val 8398"/>
                <a:gd name="f20" fmla="val 4363416"/>
                <a:gd name="f21" fmla="val 11199"/>
                <a:gd name="f22" fmla="val 4313898"/>
                <a:gd name="f23" fmla="val 14396"/>
                <a:gd name="f24" fmla="val 4264488"/>
                <a:gd name="f25" fmla="val 17988"/>
                <a:gd name="f26" fmla="val 4215187"/>
                <a:gd name="f27" fmla="val 21973"/>
                <a:gd name="f28" fmla="val 4165997"/>
                <a:gd name="f29" fmla="val 26350"/>
                <a:gd name="f30" fmla="val 4116920"/>
                <a:gd name="f31" fmla="val 31116"/>
                <a:gd name="f32" fmla="val 4067956"/>
                <a:gd name="f33" fmla="val 36271"/>
                <a:gd name="f34" fmla="val 4019108"/>
                <a:gd name="f35" fmla="val 41813"/>
                <a:gd name="f36" fmla="val 3970377"/>
                <a:gd name="f37" fmla="val 47740"/>
                <a:gd name="f38" fmla="val 3921765"/>
                <a:gd name="f39" fmla="val 54051"/>
                <a:gd name="f40" fmla="val 3873274"/>
                <a:gd name="f41" fmla="val 60744"/>
                <a:gd name="f42" fmla="val 3824904"/>
                <a:gd name="f43" fmla="val 67818"/>
                <a:gd name="f44" fmla="val 3776657"/>
                <a:gd name="f45" fmla="val 75271"/>
                <a:gd name="f46" fmla="val 3728536"/>
                <a:gd name="f47" fmla="val 83102"/>
                <a:gd name="f48" fmla="val 3680541"/>
                <a:gd name="f49" fmla="val 91308"/>
                <a:gd name="f50" fmla="val 3632675"/>
                <a:gd name="f51" fmla="val 99889"/>
                <a:gd name="f52" fmla="val 3584938"/>
                <a:gd name="f53" fmla="val 108843"/>
                <a:gd name="f54" fmla="val 3537332"/>
                <a:gd name="f55" fmla="val 118168"/>
                <a:gd name="f56" fmla="val 3489859"/>
                <a:gd name="f57" fmla="val 127862"/>
                <a:gd name="f58" fmla="val 3442521"/>
                <a:gd name="f59" fmla="val 137925"/>
                <a:gd name="f60" fmla="val 3395319"/>
                <a:gd name="f61" fmla="val 148355"/>
                <a:gd name="f62" fmla="val 3348254"/>
                <a:gd name="f63" fmla="val 159150"/>
                <a:gd name="f64" fmla="val 3301329"/>
                <a:gd name="f65" fmla="val 170308"/>
                <a:gd name="f66" fmla="val 3254544"/>
                <a:gd name="f67" fmla="val 181828"/>
                <a:gd name="f68" fmla="val 3207902"/>
                <a:gd name="f69" fmla="val 193708"/>
                <a:gd name="f70" fmla="val 3161403"/>
                <a:gd name="f71" fmla="val 205948"/>
                <a:gd name="f72" fmla="val 3115050"/>
                <a:gd name="f73" fmla="val 218545"/>
                <a:gd name="f74" fmla="val 3068844"/>
                <a:gd name="f75" fmla="val 231497"/>
                <a:gd name="f76" fmla="val 3022787"/>
                <a:gd name="f77" fmla="val 244804"/>
                <a:gd name="f78" fmla="val 2976879"/>
                <a:gd name="f79" fmla="val 258463"/>
                <a:gd name="f80" fmla="val 2931124"/>
                <a:gd name="f81" fmla="val 272473"/>
                <a:gd name="f82" fmla="val 2885522"/>
                <a:gd name="f83" fmla="val 286833"/>
                <a:gd name="f84" fmla="val 2840074"/>
                <a:gd name="f85" fmla="val 301541"/>
                <a:gd name="f86" fmla="val 2794783"/>
                <a:gd name="f87" fmla="val 316595"/>
                <a:gd name="f88" fmla="val 2749651"/>
                <a:gd name="f89" fmla="val 331994"/>
                <a:gd name="f90" fmla="val 2704677"/>
                <a:gd name="f91" fmla="val 347736"/>
                <a:gd name="f92" fmla="val 2659865"/>
                <a:gd name="f93" fmla="val 363820"/>
                <a:gd name="f94" fmla="val 2615216"/>
                <a:gd name="f95" fmla="val 380244"/>
                <a:gd name="f96" fmla="val 2570731"/>
                <a:gd name="f97" fmla="val 397007"/>
                <a:gd name="f98" fmla="val 2526412"/>
                <a:gd name="f99" fmla="val 414106"/>
                <a:gd name="f100" fmla="val 2482260"/>
                <a:gd name="f101" fmla="val 431541"/>
                <a:gd name="f102" fmla="val 2438277"/>
                <a:gd name="f103" fmla="val 449311"/>
                <a:gd name="f104" fmla="val 2394465"/>
                <a:gd name="f105" fmla="val 467412"/>
                <a:gd name="f106" fmla="val 2350825"/>
                <a:gd name="f107" fmla="val 485844"/>
                <a:gd name="f108" fmla="val 2307359"/>
                <a:gd name="f109" fmla="val 504606"/>
                <a:gd name="f110" fmla="val 2264068"/>
                <a:gd name="f111" fmla="val 523695"/>
                <a:gd name="f112" fmla="val 2220954"/>
                <a:gd name="f113" fmla="val 543111"/>
                <a:gd name="f114" fmla="val 2178019"/>
                <a:gd name="f115" fmla="val 562851"/>
                <a:gd name="f116" fmla="val 2135263"/>
                <a:gd name="f117" fmla="val 582914"/>
                <a:gd name="f118" fmla="val 2092690"/>
                <a:gd name="f119" fmla="val 603298"/>
                <a:gd name="f120" fmla="val 2050299"/>
                <a:gd name="f121" fmla="val 624003"/>
                <a:gd name="f122" fmla="val 2008093"/>
                <a:gd name="f123" fmla="val 645026"/>
                <a:gd name="f124" fmla="val 1966073"/>
                <a:gd name="f125" fmla="val 666365"/>
                <a:gd name="f126" fmla="val 1924242"/>
                <a:gd name="f127" fmla="val 688020"/>
                <a:gd name="f128" fmla="val 1882599"/>
                <a:gd name="f129" fmla="val 709989"/>
                <a:gd name="f130" fmla="val 1841148"/>
                <a:gd name="f131" fmla="val 732269"/>
                <a:gd name="f132" fmla="val 1799889"/>
                <a:gd name="f133" fmla="val 754860"/>
                <a:gd name="f134" fmla="val 1758825"/>
                <a:gd name="f135" fmla="val 777761"/>
                <a:gd name="f136" fmla="val 1717956"/>
                <a:gd name="f137" fmla="val 800968"/>
                <a:gd name="f138" fmla="val 1677285"/>
                <a:gd name="f139" fmla="val 824482"/>
                <a:gd name="f140" fmla="val 1636812"/>
                <a:gd name="f141" fmla="val 848300"/>
                <a:gd name="f142" fmla="val 1596540"/>
                <a:gd name="f143" fmla="val 872420"/>
                <a:gd name="f144" fmla="val 1556470"/>
                <a:gd name="f145" fmla="val 896842"/>
                <a:gd name="f146" fmla="val 1516604"/>
                <a:gd name="f147" fmla="val 921564"/>
                <a:gd name="f148" fmla="val 1476943"/>
                <a:gd name="f149" fmla="val 946584"/>
                <a:gd name="f150" fmla="val 1437488"/>
                <a:gd name="f151" fmla="val 971900"/>
                <a:gd name="f152" fmla="val 1398242"/>
                <a:gd name="f153" fmla="val 997511"/>
                <a:gd name="f154" fmla="val 1359206"/>
                <a:gd name="f155" fmla="val 1023416"/>
                <a:gd name="f156" fmla="val 1320381"/>
                <a:gd name="f157" fmla="val 1049612"/>
                <a:gd name="f158" fmla="val 1281769"/>
                <a:gd name="f159" fmla="val 1076099"/>
                <a:gd name="f160" fmla="val 1243372"/>
                <a:gd name="f161" fmla="val 1102875"/>
                <a:gd name="f162" fmla="val 1205191"/>
                <a:gd name="f163" fmla="val 1129938"/>
                <a:gd name="f164" fmla="val 1167228"/>
                <a:gd name="f165" fmla="val 1157286"/>
                <a:gd name="f166" fmla="val 1129484"/>
                <a:gd name="f167" fmla="val 1184919"/>
                <a:gd name="f168" fmla="val 1091961"/>
                <a:gd name="f169" fmla="val 1212834"/>
                <a:gd name="f170" fmla="val 1054660"/>
                <a:gd name="f171" fmla="val 1241030"/>
                <a:gd name="f172" fmla="val 1017583"/>
                <a:gd name="f173" fmla="val 1269506"/>
                <a:gd name="f174" fmla="val 980732"/>
                <a:gd name="f175" fmla="val 1298259"/>
                <a:gd name="f176" fmla="val 944109"/>
                <a:gd name="f177" fmla="val 1327289"/>
                <a:gd name="f178" fmla="val 907714"/>
                <a:gd name="f179" fmla="val 1356593"/>
                <a:gd name="f180" fmla="val 871549"/>
                <a:gd name="f181" fmla="val 1386171"/>
                <a:gd name="f182" fmla="val 835616"/>
                <a:gd name="f183" fmla="val 1416020"/>
                <a:gd name="f184" fmla="val 799917"/>
                <a:gd name="f185" fmla="val 1446140"/>
                <a:gd name="f186" fmla="val 764453"/>
                <a:gd name="f187" fmla="val 1476528"/>
                <a:gd name="f188" fmla="val 729225"/>
                <a:gd name="f189" fmla="val 1507183"/>
                <a:gd name="f190" fmla="val 694235"/>
                <a:gd name="f191" fmla="val 1538103"/>
                <a:gd name="f192" fmla="val 659486"/>
                <a:gd name="f193" fmla="val 1569287"/>
                <a:gd name="f194" fmla="val 624977"/>
                <a:gd name="f195" fmla="val 1600733"/>
                <a:gd name="f196" fmla="val 590712"/>
                <a:gd name="f197" fmla="val 1632441"/>
                <a:gd name="f198" fmla="val 556690"/>
                <a:gd name="f199" fmla="val 1664407"/>
                <a:gd name="f200" fmla="val 522915"/>
                <a:gd name="f201" fmla="val 1696631"/>
                <a:gd name="f202" fmla="val 489388"/>
                <a:gd name="f203" fmla="val 1729111"/>
                <a:gd name="f204" fmla="val 456110"/>
                <a:gd name="f205" fmla="val 1761845"/>
                <a:gd name="f206" fmla="val 423082"/>
                <a:gd name="f207" fmla="val 1794833"/>
                <a:gd name="f208" fmla="val 390307"/>
                <a:gd name="f209" fmla="val 1828072"/>
                <a:gd name="f210" fmla="val 357786"/>
                <a:gd name="f211" fmla="val 1861560"/>
                <a:gd name="f212" fmla="val 325520"/>
                <a:gd name="f213" fmla="val 1895297"/>
                <a:gd name="f214" fmla="val 293511"/>
                <a:gd name="f215" fmla="val 1929281"/>
                <a:gd name="f216" fmla="val 261761"/>
                <a:gd name="f217" fmla="val 1963510"/>
                <a:gd name="f218" fmla="val 230271"/>
                <a:gd name="f219" fmla="val 1997982"/>
                <a:gd name="f220" fmla="val 199043"/>
                <a:gd name="f221" fmla="val 2032697"/>
                <a:gd name="f222" fmla="val 168078"/>
                <a:gd name="f223" fmla="val 2067652"/>
                <a:gd name="f224" fmla="val 137378"/>
                <a:gd name="f225" fmla="val 2102846"/>
                <a:gd name="f226" fmla="val 106944"/>
                <a:gd name="f227" fmla="val 2138277"/>
                <a:gd name="f228" fmla="val 76779"/>
                <a:gd name="f229" fmla="val 2173944"/>
                <a:gd name="f230" fmla="val 46883"/>
                <a:gd name="f231" fmla="val 2209845"/>
                <a:gd name="f232" fmla="val 17258"/>
                <a:gd name="f233" fmla="val 2245980"/>
                <a:gd name="f234" fmla="val 2267362"/>
                <a:gd name="f235" fmla="val 5905895"/>
                <a:gd name="f236" fmla="val 112324"/>
                <a:gd name="f237" fmla="val 5845120"/>
                <a:gd name="f238" fmla="val 100772"/>
                <a:gd name="f239" fmla="val 5797199"/>
                <a:gd name="f240" fmla="val 92146"/>
                <a:gd name="f241" fmla="val 5749148"/>
                <a:gd name="f242" fmla="val 83895"/>
                <a:gd name="f243" fmla="val 5700968"/>
                <a:gd name="f244" fmla="val 76021"/>
                <a:gd name="f245" fmla="val 5652662"/>
                <a:gd name="f246" fmla="val 68524"/>
                <a:gd name="f247" fmla="val 5604230"/>
                <a:gd name="f248" fmla="val 61407"/>
                <a:gd name="f249" fmla="val 5555675"/>
                <a:gd name="f250" fmla="val 54671"/>
                <a:gd name="f251" fmla="val 5506998"/>
                <a:gd name="f252" fmla="val 48318"/>
                <a:gd name="f253" fmla="val 5458200"/>
                <a:gd name="f254" fmla="val 42349"/>
                <a:gd name="f255" fmla="val 5409284"/>
                <a:gd name="f256" fmla="val 36766"/>
                <a:gd name="f257" fmla="val 5360249"/>
                <a:gd name="f258" fmla="val 31571"/>
                <a:gd name="f259" fmla="val 5311099"/>
                <a:gd name="f260" fmla="val 26764"/>
                <a:gd name="f261" fmla="val 5261835"/>
                <a:gd name="f262" fmla="val 22348"/>
                <a:gd name="f263" fmla="val 5212458"/>
                <a:gd name="f264" fmla="val 18325"/>
                <a:gd name="f265" fmla="val 5162970"/>
                <a:gd name="f266" fmla="val 14694"/>
                <a:gd name="f267" fmla="val 5113372"/>
                <a:gd name="f268" fmla="val 11460"/>
                <a:gd name="f269" fmla="val 5063667"/>
                <a:gd name="f270" fmla="val 8622"/>
                <a:gd name="f271" fmla="val 5013854"/>
                <a:gd name="f272" fmla="val 6182"/>
                <a:gd name="f273" fmla="val 4963937"/>
                <a:gd name="f274" fmla="val 4143"/>
                <a:gd name="f275" fmla="val 4913916"/>
                <a:gd name="f276" fmla="val 2505"/>
                <a:gd name="f277" fmla="val 4863794"/>
                <a:gd name="f278" fmla="val 1270"/>
                <a:gd name="f279" fmla="val 4813571"/>
                <a:gd name="f280" fmla="val 440"/>
                <a:gd name="f281" fmla="*/ f0 1 5906134"/>
                <a:gd name="f282" fmla="*/ f1 1 2267584"/>
                <a:gd name="f283" fmla="+- f4 0 f2"/>
                <a:gd name="f284" fmla="+- f3 0 f2"/>
                <a:gd name="f285" fmla="*/ f284 1 5906134"/>
                <a:gd name="f286" fmla="*/ f283 1 2267584"/>
                <a:gd name="f287" fmla="*/ f2 1 f285"/>
                <a:gd name="f288" fmla="*/ f3 1 f285"/>
                <a:gd name="f289" fmla="*/ f2 1 f286"/>
                <a:gd name="f290" fmla="*/ f4 1 f286"/>
                <a:gd name="f291" fmla="*/ f287 f281 1"/>
                <a:gd name="f292" fmla="*/ f288 f281 1"/>
                <a:gd name="f293" fmla="*/ f290 f282 1"/>
                <a:gd name="f294" fmla="*/ f289 f282 1"/>
              </a:gdLst>
              <a:ahLst/>
              <a:cxnLst>
                <a:cxn ang="3cd4">
                  <a:pos x="hc" y="t"/>
                </a:cxn>
                <a:cxn ang="0">
                  <a:pos x="r" y="vc"/>
                </a:cxn>
                <a:cxn ang="cd4">
                  <a:pos x="hc" y="b"/>
                </a:cxn>
                <a:cxn ang="cd2">
                  <a:pos x="l" y="vc"/>
                </a:cxn>
              </a:cxnLst>
              <a:rect l="f291" t="f294" r="f292" b="f293"/>
              <a:pathLst>
                <a:path w="5906134" h="2267584">
                  <a:moveTo>
                    <a:pt x="f5" y="f6"/>
                  </a:moveTo>
                  <a:lnTo>
                    <a:pt x="f7" y="f2"/>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172" y="f173"/>
                  </a:lnTo>
                  <a:lnTo>
                    <a:pt x="f174" y="f175"/>
                  </a:lnTo>
                  <a:lnTo>
                    <a:pt x="f176" y="f177"/>
                  </a:lnTo>
                  <a:lnTo>
                    <a:pt x="f178" y="f179"/>
                  </a:lnTo>
                  <a:lnTo>
                    <a:pt x="f180" y="f181"/>
                  </a:lnTo>
                  <a:lnTo>
                    <a:pt x="f182" y="f183"/>
                  </a:lnTo>
                  <a:lnTo>
                    <a:pt x="f184" y="f185"/>
                  </a:lnTo>
                  <a:lnTo>
                    <a:pt x="f186" y="f187"/>
                  </a:lnTo>
                  <a:lnTo>
                    <a:pt x="f188" y="f189"/>
                  </a:lnTo>
                  <a:lnTo>
                    <a:pt x="f190" y="f191"/>
                  </a:lnTo>
                  <a:lnTo>
                    <a:pt x="f192" y="f193"/>
                  </a:lnTo>
                  <a:lnTo>
                    <a:pt x="f194" y="f195"/>
                  </a:lnTo>
                  <a:lnTo>
                    <a:pt x="f196" y="f197"/>
                  </a:lnTo>
                  <a:lnTo>
                    <a:pt x="f198" y="f199"/>
                  </a:lnTo>
                  <a:lnTo>
                    <a:pt x="f200" y="f201"/>
                  </a:lnTo>
                  <a:lnTo>
                    <a:pt x="f202" y="f203"/>
                  </a:lnTo>
                  <a:lnTo>
                    <a:pt x="f204" y="f205"/>
                  </a:lnTo>
                  <a:lnTo>
                    <a:pt x="f206" y="f207"/>
                  </a:lnTo>
                  <a:lnTo>
                    <a:pt x="f208" y="f209"/>
                  </a:lnTo>
                  <a:lnTo>
                    <a:pt x="f210" y="f211"/>
                  </a:lnTo>
                  <a:lnTo>
                    <a:pt x="f212" y="f213"/>
                  </a:lnTo>
                  <a:lnTo>
                    <a:pt x="f214" y="f215"/>
                  </a:lnTo>
                  <a:lnTo>
                    <a:pt x="f216" y="f217"/>
                  </a:lnTo>
                  <a:lnTo>
                    <a:pt x="f218" y="f219"/>
                  </a:lnTo>
                  <a:lnTo>
                    <a:pt x="f220" y="f221"/>
                  </a:lnTo>
                  <a:lnTo>
                    <a:pt x="f222" y="f223"/>
                  </a:lnTo>
                  <a:lnTo>
                    <a:pt x="f224" y="f225"/>
                  </a:lnTo>
                  <a:lnTo>
                    <a:pt x="f226" y="f227"/>
                  </a:lnTo>
                  <a:lnTo>
                    <a:pt x="f228" y="f229"/>
                  </a:lnTo>
                  <a:lnTo>
                    <a:pt x="f230" y="f231"/>
                  </a:lnTo>
                  <a:lnTo>
                    <a:pt x="f232" y="f233"/>
                  </a:lnTo>
                  <a:lnTo>
                    <a:pt x="f2" y="f234"/>
                  </a:lnTo>
                </a:path>
                <a:path w="5906134" h="2267584">
                  <a:moveTo>
                    <a:pt x="f235" y="f236"/>
                  </a:move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5" y="f6"/>
                  </a:lnTo>
                </a:path>
              </a:pathLst>
            </a:custGeom>
            <a:noFill/>
            <a:ln w="12701" cap="flat">
              <a:solidFill>
                <a:srgbClr val="F7C63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B2A27"/>
                </a:solidFill>
                <a:uFillTx/>
                <a:latin typeface="Calibri"/>
              </a:endParaRPr>
            </a:p>
          </p:txBody>
        </p:sp>
      </p:grpSp>
      <p:pic>
        <p:nvPicPr>
          <p:cNvPr id="11" name="Grafik 10">
            <a:extLst>
              <a:ext uri="{FF2B5EF4-FFF2-40B4-BE49-F238E27FC236}">
                <a16:creationId xmlns:a16="http://schemas.microsoft.com/office/drawing/2014/main" id="{5CDF1E09-26B0-7818-118F-BB955BD2D8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790618" y="3530700"/>
            <a:ext cx="1443297" cy="671389"/>
          </a:xfrm>
          <a:prstGeom prst="rect">
            <a:avLst/>
          </a:prstGeom>
        </p:spPr>
      </p:pic>
    </p:spTree>
    <p:extLst>
      <p:ext uri="{BB962C8B-B14F-4D97-AF65-F5344CB8AC3E}">
        <p14:creationId xmlns:p14="http://schemas.microsoft.com/office/powerpoint/2010/main" val="4194295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Divider option 1">
    <p:spTree>
      <p:nvGrpSpPr>
        <p:cNvPr id="1" name=""/>
        <p:cNvGrpSpPr/>
        <p:nvPr/>
      </p:nvGrpSpPr>
      <p:grpSpPr>
        <a:xfrm>
          <a:off x="0" y="0"/>
          <a:ext cx="0" cy="0"/>
          <a:chOff x="0" y="0"/>
          <a:chExt cx="0" cy="0"/>
        </a:xfrm>
      </p:grpSpPr>
      <p:pic>
        <p:nvPicPr>
          <p:cNvPr id="14" name="Picture 13" descr="A person standing in front of a mirror posing for the camera&#10;&#10;Description automatically generated">
            <a:extLst>
              <a:ext uri="{FF2B5EF4-FFF2-40B4-BE49-F238E27FC236}">
                <a16:creationId xmlns:a16="http://schemas.microsoft.com/office/drawing/2014/main" id="{165041A6-DB41-0A43-85D4-68044EC170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3723367" cy="7726363"/>
          </a:xfrm>
          <a:prstGeom prst="rect">
            <a:avLst/>
          </a:prstGeom>
        </p:spPr>
      </p:pic>
      <p:sp>
        <p:nvSpPr>
          <p:cNvPr id="9" name="Rectangle 8">
            <a:extLst>
              <a:ext uri="{FF2B5EF4-FFF2-40B4-BE49-F238E27FC236}">
                <a16:creationId xmlns:a16="http://schemas.microsoft.com/office/drawing/2014/main" id="{3370E51D-C070-4244-B48E-82DA9E413D9A}"/>
              </a:ext>
            </a:extLst>
          </p:cNvPr>
          <p:cNvSpPr/>
          <p:nvPr userDrawn="1"/>
        </p:nvSpPr>
        <p:spPr>
          <a:xfrm>
            <a:off x="0" y="-1"/>
            <a:ext cx="6492240" cy="7726363"/>
          </a:xfrm>
          <a:prstGeom prst="rect">
            <a:avLst/>
          </a:prstGeom>
          <a:gradFill flip="none" rotWithShape="1">
            <a:gsLst>
              <a:gs pos="0">
                <a:schemeClr val="tx1">
                  <a:alpha val="55000"/>
                  <a:lumMod val="48000"/>
                </a:schemeClr>
              </a:gs>
              <a:gs pos="100000">
                <a:schemeClr val="bg1">
                  <a:alpha val="0"/>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A381619-6D7D-7540-8DC6-C7D5214AF5E7}"/>
              </a:ext>
            </a:extLst>
          </p:cNvPr>
          <p:cNvSpPr txBox="1"/>
          <p:nvPr userDrawn="1"/>
        </p:nvSpPr>
        <p:spPr>
          <a:xfrm>
            <a:off x="466344" y="291637"/>
            <a:ext cx="2794035" cy="184666"/>
          </a:xfrm>
          <a:prstGeom prst="rect">
            <a:avLst/>
          </a:prstGeom>
          <a:noFill/>
        </p:spPr>
        <p:txBody>
          <a:bodyPr wrap="none" lIns="0" tIns="0" rIns="0" bIns="0" rtlCol="0">
            <a:spAutoFit/>
          </a:bodyPr>
          <a:lstStyle/>
          <a:p>
            <a:pPr marL="0" marR="0" lvl="0" indent="0" algn="l" defTabSz="766432" rtl="0" eaLnBrk="1" fontAlgn="auto" latinLnBrk="0" hangingPunct="1">
              <a:lnSpc>
                <a:spcPct val="100000"/>
              </a:lnSpc>
              <a:spcBef>
                <a:spcPts val="0"/>
              </a:spcBef>
              <a:spcAft>
                <a:spcPts val="0"/>
              </a:spcAft>
              <a:buClrTx/>
              <a:buSzTx/>
              <a:buFontTx/>
              <a:buNone/>
              <a:tabLst/>
              <a:defRPr/>
            </a:pPr>
            <a:r>
              <a:rPr lang="en-US" sz="1200" b="1">
                <a:solidFill>
                  <a:schemeClr val="bg1"/>
                </a:solidFill>
              </a:rPr>
              <a:t>IMI Hydronic Engineering Confidential</a:t>
            </a:r>
          </a:p>
        </p:txBody>
      </p:sp>
      <p:pic>
        <p:nvPicPr>
          <p:cNvPr id="18" name="Picture 17" descr="A picture containing drawing&#10;&#10;Description automatically generated">
            <a:extLst>
              <a:ext uri="{FF2B5EF4-FFF2-40B4-BE49-F238E27FC236}">
                <a16:creationId xmlns:a16="http://schemas.microsoft.com/office/drawing/2014/main" id="{4CE909BB-330E-B24F-BE87-A217B889C7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1405" y="6832556"/>
            <a:ext cx="1779926" cy="720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2F8C66EC-D806-AF46-A196-CDB8B465A0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pic>
        <p:nvPicPr>
          <p:cNvPr id="8" name="Picture 7">
            <a:extLst>
              <a:ext uri="{FF2B5EF4-FFF2-40B4-BE49-F238E27FC236}">
                <a16:creationId xmlns:a16="http://schemas.microsoft.com/office/drawing/2014/main" id="{656B8084-FC92-4699-A88B-B6A0B8AAE83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612452" y="6302060"/>
            <a:ext cx="1721476" cy="1154036"/>
          </a:xfrm>
          <a:prstGeom prst="rect">
            <a:avLst/>
          </a:prstGeom>
        </p:spPr>
      </p:pic>
      <p:sp>
        <p:nvSpPr>
          <p:cNvPr id="11" name="Title 1">
            <a:extLst>
              <a:ext uri="{FF2B5EF4-FFF2-40B4-BE49-F238E27FC236}">
                <a16:creationId xmlns:a16="http://schemas.microsoft.com/office/drawing/2014/main" id="{A4A5D31F-762A-4A4B-9893-07E7438EDC71}"/>
              </a:ext>
            </a:extLst>
          </p:cNvPr>
          <p:cNvSpPr>
            <a:spLocks noGrp="1"/>
          </p:cNvSpPr>
          <p:nvPr>
            <p:ph type="ctrTitle" hasCustomPrompt="1"/>
          </p:nvPr>
        </p:nvSpPr>
        <p:spPr>
          <a:xfrm>
            <a:off x="468000" y="975238"/>
            <a:ext cx="11658600" cy="1525659"/>
          </a:xfrm>
        </p:spPr>
        <p:txBody>
          <a:bodyPr lIns="0"/>
          <a:lstStyle>
            <a:lvl1pPr algn="l">
              <a:defRPr sz="4200">
                <a:solidFill>
                  <a:schemeClr val="accent5"/>
                </a:solidFill>
              </a:defRPr>
            </a:lvl1pPr>
          </a:lstStyle>
          <a:p>
            <a:r>
              <a:rPr lang="en-US"/>
              <a:t>Click to edit title</a:t>
            </a:r>
          </a:p>
        </p:txBody>
      </p:sp>
      <p:sp>
        <p:nvSpPr>
          <p:cNvPr id="12" name="Subtitle 2">
            <a:extLst>
              <a:ext uri="{FF2B5EF4-FFF2-40B4-BE49-F238E27FC236}">
                <a16:creationId xmlns:a16="http://schemas.microsoft.com/office/drawing/2014/main" id="{7A8A8920-31CE-4EAD-9B4C-E25FFFC1730D}"/>
              </a:ext>
            </a:extLst>
          </p:cNvPr>
          <p:cNvSpPr>
            <a:spLocks noGrp="1"/>
          </p:cNvSpPr>
          <p:nvPr>
            <p:ph type="subTitle" idx="1" hasCustomPrompt="1"/>
          </p:nvPr>
        </p:nvSpPr>
        <p:spPr>
          <a:xfrm>
            <a:off x="468000" y="2528330"/>
            <a:ext cx="11658600" cy="764491"/>
          </a:xfrm>
          <a:prstGeom prst="rect">
            <a:avLst/>
          </a:prstGeom>
        </p:spPr>
        <p:txBody>
          <a:bodyPr/>
          <a:lstStyle>
            <a:lvl1pPr marL="0" indent="0" algn="l">
              <a:buNone/>
              <a:defRPr sz="2400">
                <a:solidFill>
                  <a:schemeClr val="tx1">
                    <a:lumMod val="50000"/>
                  </a:schemeClr>
                </a:solidFill>
              </a:defRPr>
            </a:lvl1pPr>
            <a:lvl2pPr marL="766432" indent="0" algn="ctr">
              <a:buNone/>
              <a:defRPr>
                <a:solidFill>
                  <a:schemeClr val="tx1">
                    <a:tint val="75000"/>
                  </a:schemeClr>
                </a:solidFill>
              </a:defRPr>
            </a:lvl2pPr>
            <a:lvl3pPr marL="1532863" indent="0" algn="ctr">
              <a:buNone/>
              <a:defRPr>
                <a:solidFill>
                  <a:schemeClr val="tx1">
                    <a:tint val="75000"/>
                  </a:schemeClr>
                </a:solidFill>
              </a:defRPr>
            </a:lvl3pPr>
            <a:lvl4pPr marL="2299295" indent="0" algn="ctr">
              <a:buNone/>
              <a:defRPr>
                <a:solidFill>
                  <a:schemeClr val="tx1">
                    <a:tint val="75000"/>
                  </a:schemeClr>
                </a:solidFill>
              </a:defRPr>
            </a:lvl4pPr>
            <a:lvl5pPr marL="3065728" indent="0" algn="ctr">
              <a:buNone/>
              <a:defRPr>
                <a:solidFill>
                  <a:schemeClr val="tx1">
                    <a:tint val="75000"/>
                  </a:schemeClr>
                </a:solidFill>
              </a:defRPr>
            </a:lvl5pPr>
            <a:lvl6pPr marL="3832161" indent="0" algn="ctr">
              <a:buNone/>
              <a:defRPr>
                <a:solidFill>
                  <a:schemeClr val="tx1">
                    <a:tint val="75000"/>
                  </a:schemeClr>
                </a:solidFill>
              </a:defRPr>
            </a:lvl6pPr>
            <a:lvl7pPr marL="4598592" indent="0" algn="ctr">
              <a:buNone/>
              <a:defRPr>
                <a:solidFill>
                  <a:schemeClr val="tx1">
                    <a:tint val="75000"/>
                  </a:schemeClr>
                </a:solidFill>
              </a:defRPr>
            </a:lvl7pPr>
            <a:lvl8pPr marL="5365024" indent="0" algn="ctr">
              <a:buNone/>
              <a:defRPr>
                <a:solidFill>
                  <a:schemeClr val="tx1">
                    <a:tint val="75000"/>
                  </a:schemeClr>
                </a:solidFill>
              </a:defRPr>
            </a:lvl8pPr>
            <a:lvl9pPr marL="6131457" indent="0" algn="ctr">
              <a:buNone/>
              <a:defRPr>
                <a:solidFill>
                  <a:schemeClr val="tx1">
                    <a:tint val="75000"/>
                  </a:schemeClr>
                </a:solidFill>
              </a:defRPr>
            </a:lvl9pPr>
          </a:lstStyle>
          <a:p>
            <a:r>
              <a:rPr lang="en-US"/>
              <a:t>Click to edit subtitle</a:t>
            </a:r>
          </a:p>
        </p:txBody>
      </p:sp>
    </p:spTree>
    <p:extLst>
      <p:ext uri="{BB962C8B-B14F-4D97-AF65-F5344CB8AC3E}">
        <p14:creationId xmlns:p14="http://schemas.microsoft.com/office/powerpoint/2010/main" val="334915835"/>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9_Titre de section">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5A8C3D3D-CF00-B246-8DC4-558C7D4C11BD}"/>
              </a:ext>
            </a:extLst>
          </p:cNvPr>
          <p:cNvPicPr>
            <a:picLocks noChangeAspect="1"/>
          </p:cNvPicPr>
          <p:nvPr userDrawn="1"/>
        </p:nvPicPr>
        <p:blipFill>
          <a:blip r:embed="rId2"/>
          <a:stretch>
            <a:fillRect/>
          </a:stretch>
        </p:blipFill>
        <p:spPr>
          <a:xfrm>
            <a:off x="0" y="161530"/>
            <a:ext cx="13716000" cy="7585275"/>
          </a:xfrm>
          <a:prstGeom prst="rect">
            <a:avLst/>
          </a:prstGeom>
        </p:spPr>
      </p:pic>
      <p:sp>
        <p:nvSpPr>
          <p:cNvPr id="14" name="Text Placeholder 2">
            <a:extLst>
              <a:ext uri="{FF2B5EF4-FFF2-40B4-BE49-F238E27FC236}">
                <a16:creationId xmlns:a16="http://schemas.microsoft.com/office/drawing/2014/main" id="{F92497BB-48FB-2946-B9B4-E91667AE9EE9}"/>
              </a:ext>
            </a:extLst>
          </p:cNvPr>
          <p:cNvSpPr>
            <a:spLocks noGrp="1"/>
          </p:cNvSpPr>
          <p:nvPr>
            <p:ph type="body" idx="1" hasCustomPrompt="1"/>
          </p:nvPr>
        </p:nvSpPr>
        <p:spPr>
          <a:xfrm>
            <a:off x="1186201" y="567472"/>
            <a:ext cx="10047855" cy="855161"/>
          </a:xfrm>
        </p:spPr>
        <p:txBody>
          <a:bodyPr/>
          <a:lstStyle>
            <a:lvl1pPr marL="0" indent="0">
              <a:buNone/>
              <a:defRPr sz="4950" b="1">
                <a:solidFill>
                  <a:srgbClr val="435966"/>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Titre présentation</a:t>
            </a:r>
          </a:p>
        </p:txBody>
      </p:sp>
      <p:sp>
        <p:nvSpPr>
          <p:cNvPr id="15" name="Text Placeholder 2">
            <a:extLst>
              <a:ext uri="{FF2B5EF4-FFF2-40B4-BE49-F238E27FC236}">
                <a16:creationId xmlns:a16="http://schemas.microsoft.com/office/drawing/2014/main" id="{F8F23354-D55E-9140-AB29-459900427BFF}"/>
              </a:ext>
            </a:extLst>
          </p:cNvPr>
          <p:cNvSpPr>
            <a:spLocks noGrp="1"/>
          </p:cNvSpPr>
          <p:nvPr>
            <p:ph type="body" idx="10" hasCustomPrompt="1"/>
          </p:nvPr>
        </p:nvSpPr>
        <p:spPr>
          <a:xfrm>
            <a:off x="1186202" y="2049507"/>
            <a:ext cx="5094856" cy="607708"/>
          </a:xfrm>
        </p:spPr>
        <p:txBody>
          <a:bodyPr>
            <a:normAutofit/>
          </a:bodyPr>
          <a:lstStyle>
            <a:lvl1pPr marL="385763" indent="-385763">
              <a:buFont typeface="+mj-lt"/>
              <a:buAutoNum type="arabicPeriod"/>
              <a:defRPr sz="2925" b="1">
                <a:solidFill>
                  <a:srgbClr val="435966"/>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Titre texte</a:t>
            </a:r>
          </a:p>
        </p:txBody>
      </p:sp>
      <p:sp>
        <p:nvSpPr>
          <p:cNvPr id="16" name="Text Placeholder 2">
            <a:extLst>
              <a:ext uri="{FF2B5EF4-FFF2-40B4-BE49-F238E27FC236}">
                <a16:creationId xmlns:a16="http://schemas.microsoft.com/office/drawing/2014/main" id="{D40E9347-72D4-B64E-AA1A-C45D867472B4}"/>
              </a:ext>
            </a:extLst>
          </p:cNvPr>
          <p:cNvSpPr>
            <a:spLocks noGrp="1"/>
          </p:cNvSpPr>
          <p:nvPr>
            <p:ph type="body" idx="11" hasCustomPrompt="1"/>
          </p:nvPr>
        </p:nvSpPr>
        <p:spPr>
          <a:xfrm>
            <a:off x="1186202" y="2676382"/>
            <a:ext cx="5094856" cy="607708"/>
          </a:xfrm>
        </p:spPr>
        <p:txBody>
          <a:bodyPr>
            <a:normAutofit/>
          </a:bodyPr>
          <a:lstStyle>
            <a:lvl1pPr marL="0" indent="0">
              <a:buFont typeface="+mj-lt"/>
              <a:buNone/>
              <a:defRPr sz="2025" b="0">
                <a:solidFill>
                  <a:schemeClr val="tx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Texte</a:t>
            </a:r>
          </a:p>
        </p:txBody>
      </p:sp>
      <p:sp>
        <p:nvSpPr>
          <p:cNvPr id="19" name="Text Placeholder 2">
            <a:extLst>
              <a:ext uri="{FF2B5EF4-FFF2-40B4-BE49-F238E27FC236}">
                <a16:creationId xmlns:a16="http://schemas.microsoft.com/office/drawing/2014/main" id="{AB61C750-1B7D-4D4A-9D7F-66219F679F16}"/>
              </a:ext>
            </a:extLst>
          </p:cNvPr>
          <p:cNvSpPr>
            <a:spLocks noGrp="1"/>
          </p:cNvSpPr>
          <p:nvPr>
            <p:ph type="body" idx="12" hasCustomPrompt="1"/>
          </p:nvPr>
        </p:nvSpPr>
        <p:spPr>
          <a:xfrm>
            <a:off x="260916" y="7342743"/>
            <a:ext cx="2852400" cy="383622"/>
          </a:xfrm>
        </p:spPr>
        <p:txBody>
          <a:bodyPr>
            <a:normAutofit/>
          </a:bodyPr>
          <a:lstStyle>
            <a:lvl1pPr marL="0" indent="0">
              <a:buFont typeface="+mj-lt"/>
              <a:buNone/>
              <a:defRPr sz="1688" b="0">
                <a:solidFill>
                  <a:schemeClr val="bg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Novembre 2019</a:t>
            </a:r>
          </a:p>
        </p:txBody>
      </p:sp>
      <p:sp>
        <p:nvSpPr>
          <p:cNvPr id="20" name="Text Placeholder 2">
            <a:extLst>
              <a:ext uri="{FF2B5EF4-FFF2-40B4-BE49-F238E27FC236}">
                <a16:creationId xmlns:a16="http://schemas.microsoft.com/office/drawing/2014/main" id="{BFB328E8-48DF-0F4C-8CA5-B8957ADAB2E6}"/>
              </a:ext>
            </a:extLst>
          </p:cNvPr>
          <p:cNvSpPr>
            <a:spLocks noGrp="1"/>
          </p:cNvSpPr>
          <p:nvPr>
            <p:ph type="body" idx="13" hasCustomPrompt="1"/>
          </p:nvPr>
        </p:nvSpPr>
        <p:spPr>
          <a:xfrm>
            <a:off x="12442374" y="7342743"/>
            <a:ext cx="751116" cy="383622"/>
          </a:xfrm>
        </p:spPr>
        <p:txBody>
          <a:bodyPr>
            <a:normAutofit/>
          </a:bodyPr>
          <a:lstStyle>
            <a:lvl1pPr marL="0" indent="0" algn="ctr">
              <a:buFont typeface="+mj-lt"/>
              <a:buNone/>
              <a:defRPr sz="1688" b="0">
                <a:solidFill>
                  <a:schemeClr val="bg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fr-FR"/>
              <a:t>x</a:t>
            </a:r>
          </a:p>
        </p:txBody>
      </p:sp>
    </p:spTree>
    <p:extLst>
      <p:ext uri="{BB962C8B-B14F-4D97-AF65-F5344CB8AC3E}">
        <p14:creationId xmlns:p14="http://schemas.microsoft.com/office/powerpoint/2010/main" val="16223749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r>
              <a:rPr lang="fr-FR"/>
              <a:t>Climate Control | 2024</a:t>
            </a:r>
          </a:p>
        </p:txBody>
      </p:sp>
      <p:sp>
        <p:nvSpPr>
          <p:cNvPr id="4" name="Espace réservé du numéro de diapositive 3"/>
          <p:cNvSpPr>
            <a:spLocks noGrp="1"/>
          </p:cNvSpPr>
          <p:nvPr>
            <p:ph type="sldNum" sz="quarter" idx="12"/>
          </p:nvPr>
        </p:nvSpPr>
        <p:spPr/>
        <p:txBody>
          <a:bodyPr/>
          <a:lstStyle/>
          <a:p>
            <a:fld id="{BC538482-6992-4134-A56D-D4091BFB56E0}" type="slidenum">
              <a:rPr lang="fr-FR" smtClean="0"/>
              <a:t>‹N°›</a:t>
            </a:fld>
            <a:endParaRPr lang="fr-FR"/>
          </a:p>
        </p:txBody>
      </p:sp>
    </p:spTree>
    <p:extLst>
      <p:ext uri="{BB962C8B-B14F-4D97-AF65-F5344CB8AC3E}">
        <p14:creationId xmlns:p14="http://schemas.microsoft.com/office/powerpoint/2010/main" val="8061640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Divider_4">
    <p:bg>
      <p:bgPr>
        <a:solidFill>
          <a:srgbClr val="E3DDD3"/>
        </a:soli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1F2052E-9E10-7F28-50B8-883F99782A2A}"/>
              </a:ext>
            </a:extLst>
          </p:cNvPr>
          <p:cNvSpPr txBox="1">
            <a:spLocks noGrp="1"/>
          </p:cNvSpPr>
          <p:nvPr>
            <p:ph type="ftr" sz="quarter" idx="9"/>
          </p:nvPr>
        </p:nvSpPr>
        <p:spPr>
          <a:xfrm>
            <a:off x="487100" y="7058217"/>
            <a:ext cx="2834747" cy="213103"/>
          </a:xfrm>
        </p:spPr>
        <p:txBody>
          <a:bodyPr lIns="0" tIns="0" rIns="0" bIns="0" anchor="b" anchorCtr="0"/>
          <a:lstStyle>
            <a:lvl1pPr algn="l">
              <a:defRPr sz="900" spc="23">
                <a:solidFill>
                  <a:srgbClr val="441F54"/>
                </a:solidFill>
              </a:defRPr>
            </a:lvl1pPr>
          </a:lstStyle>
          <a:p>
            <a:pPr lvl="0"/>
            <a:r>
              <a:rPr lang="en-US"/>
              <a:t>Climate Control | 2024</a:t>
            </a:r>
          </a:p>
        </p:txBody>
      </p:sp>
      <p:sp>
        <p:nvSpPr>
          <p:cNvPr id="3" name="Slide Number Placeholder 5">
            <a:extLst>
              <a:ext uri="{FF2B5EF4-FFF2-40B4-BE49-F238E27FC236}">
                <a16:creationId xmlns:a16="http://schemas.microsoft.com/office/drawing/2014/main" id="{9BA902CA-9421-913D-ADE5-AFB5E0210364}"/>
              </a:ext>
            </a:extLst>
          </p:cNvPr>
          <p:cNvSpPr txBox="1">
            <a:spLocks noGrp="1"/>
          </p:cNvSpPr>
          <p:nvPr>
            <p:ph type="sldNum" sz="quarter" idx="8"/>
          </p:nvPr>
        </p:nvSpPr>
        <p:spPr>
          <a:xfrm>
            <a:off x="10142807" y="7058217"/>
            <a:ext cx="3086100" cy="213103"/>
          </a:xfrm>
        </p:spPr>
        <p:txBody>
          <a:bodyPr lIns="0" tIns="0" rIns="0" bIns="0" anchor="b"/>
          <a:lstStyle>
            <a:lvl1pPr>
              <a:defRPr sz="900">
                <a:solidFill>
                  <a:srgbClr val="441F54"/>
                </a:solidFill>
              </a:defRPr>
            </a:lvl1pPr>
          </a:lstStyle>
          <a:p>
            <a:pPr lvl="0"/>
            <a:fld id="{CABEC39C-3288-4AE4-B147-21CBB9A7522C}" type="slidenum">
              <a:t>‹N°›</a:t>
            </a:fld>
            <a:endParaRPr lang="en-US"/>
          </a:p>
        </p:txBody>
      </p:sp>
      <p:grpSp>
        <p:nvGrpSpPr>
          <p:cNvPr id="4" name="object 12">
            <a:extLst>
              <a:ext uri="{FF2B5EF4-FFF2-40B4-BE49-F238E27FC236}">
                <a16:creationId xmlns:a16="http://schemas.microsoft.com/office/drawing/2014/main" id="{419CED59-589C-9B90-EB40-494F4F38163A}"/>
              </a:ext>
            </a:extLst>
          </p:cNvPr>
          <p:cNvGrpSpPr/>
          <p:nvPr/>
        </p:nvGrpSpPr>
        <p:grpSpPr>
          <a:xfrm>
            <a:off x="1" y="4727565"/>
            <a:ext cx="6856181" cy="2999260"/>
            <a:chOff x="0" y="4196236"/>
            <a:chExt cx="6094383" cy="2662174"/>
          </a:xfrm>
        </p:grpSpPr>
        <p:sp>
          <p:nvSpPr>
            <p:cNvPr id="5" name="object 13">
              <a:extLst>
                <a:ext uri="{FF2B5EF4-FFF2-40B4-BE49-F238E27FC236}">
                  <a16:creationId xmlns:a16="http://schemas.microsoft.com/office/drawing/2014/main" id="{ADF6D247-949F-C9B0-F233-BC94B1918370}"/>
                </a:ext>
              </a:extLst>
            </p:cNvPr>
            <p:cNvSpPr/>
            <p:nvPr/>
          </p:nvSpPr>
          <p:spPr>
            <a:xfrm>
              <a:off x="0" y="4196236"/>
              <a:ext cx="1064891" cy="513078"/>
            </a:xfrm>
            <a:custGeom>
              <a:avLst/>
              <a:gdLst>
                <a:gd name="f0" fmla="val w"/>
                <a:gd name="f1" fmla="val h"/>
                <a:gd name="f2" fmla="val 0"/>
                <a:gd name="f3" fmla="val 1064895"/>
                <a:gd name="f4" fmla="val 513079"/>
                <a:gd name="f5" fmla="val 46519"/>
                <a:gd name="f6" fmla="val 19306"/>
                <a:gd name="f7" fmla="val 92058"/>
                <a:gd name="f8" fmla="val 38470"/>
                <a:gd name="f9" fmla="val 137486"/>
                <a:gd name="f10" fmla="val 57846"/>
                <a:gd name="f11" fmla="val 182801"/>
                <a:gd name="f12" fmla="val 77434"/>
                <a:gd name="f13" fmla="val 228003"/>
                <a:gd name="f14" fmla="val 97233"/>
                <a:gd name="f15" fmla="val 273091"/>
                <a:gd name="f16" fmla="val 117243"/>
                <a:gd name="f17" fmla="val 318066"/>
                <a:gd name="f18" fmla="val 137462"/>
                <a:gd name="f19" fmla="val 362925"/>
                <a:gd name="f20" fmla="val 157891"/>
                <a:gd name="f21" fmla="val 407669"/>
                <a:gd name="f22" fmla="val 178529"/>
                <a:gd name="f23" fmla="val 452296"/>
                <a:gd name="f24" fmla="val 199374"/>
                <a:gd name="f25" fmla="val 496807"/>
                <a:gd name="f26" fmla="val 220427"/>
                <a:gd name="f27" fmla="val 541201"/>
                <a:gd name="f28" fmla="val 241686"/>
                <a:gd name="f29" fmla="val 585476"/>
                <a:gd name="f30" fmla="val 263152"/>
                <a:gd name="f31" fmla="val 629633"/>
                <a:gd name="f32" fmla="val 284823"/>
                <a:gd name="f33" fmla="val 673671"/>
                <a:gd name="f34" fmla="val 306699"/>
                <a:gd name="f35" fmla="val 717589"/>
                <a:gd name="f36" fmla="val 328779"/>
                <a:gd name="f37" fmla="val 761386"/>
                <a:gd name="f38" fmla="val 351063"/>
                <a:gd name="f39" fmla="val 805063"/>
                <a:gd name="f40" fmla="val 373550"/>
                <a:gd name="f41" fmla="val 848617"/>
                <a:gd name="f42" fmla="val 396239"/>
                <a:gd name="f43" fmla="val 892050"/>
                <a:gd name="f44" fmla="val 419130"/>
                <a:gd name="f45" fmla="val 935359"/>
                <a:gd name="f46" fmla="val 442221"/>
                <a:gd name="f47" fmla="val 978545"/>
                <a:gd name="f48" fmla="val 465514"/>
                <a:gd name="f49" fmla="val 1021607"/>
                <a:gd name="f50" fmla="val 489006"/>
                <a:gd name="f51" fmla="val 1064544"/>
                <a:gd name="f52" fmla="val 512697"/>
                <a:gd name="f53" fmla="val 1014537"/>
                <a:gd name="f54" fmla="val 508097"/>
                <a:gd name="f55" fmla="val 964453"/>
                <a:gd name="f56" fmla="val 503759"/>
                <a:gd name="f57" fmla="val 914295"/>
                <a:gd name="f58" fmla="val 499685"/>
                <a:gd name="f59" fmla="val 864061"/>
                <a:gd name="f60" fmla="val 495879"/>
                <a:gd name="f61" fmla="val 813753"/>
                <a:gd name="f62" fmla="val 492341"/>
                <a:gd name="f63" fmla="val 763371"/>
                <a:gd name="f64" fmla="val 489075"/>
                <a:gd name="f65" fmla="val 712914"/>
                <a:gd name="f66" fmla="val 486081"/>
                <a:gd name="f67" fmla="val 662384"/>
                <a:gd name="f68" fmla="val 483363"/>
                <a:gd name="f69" fmla="val 611781"/>
                <a:gd name="f70" fmla="val 480922"/>
                <a:gd name="f71" fmla="val 561106"/>
                <a:gd name="f72" fmla="val 478760"/>
                <a:gd name="f73" fmla="val 510358"/>
                <a:gd name="f74" fmla="val 476880"/>
                <a:gd name="f75" fmla="val 459538"/>
                <a:gd name="f76" fmla="val 475283"/>
                <a:gd name="f77" fmla="val 408646"/>
                <a:gd name="f78" fmla="val 473972"/>
                <a:gd name="f79" fmla="val 357684"/>
                <a:gd name="f80" fmla="val 472948"/>
                <a:gd name="f81" fmla="val 306650"/>
                <a:gd name="f82" fmla="val 472215"/>
                <a:gd name="f83" fmla="val 255547"/>
                <a:gd name="f84" fmla="val 471773"/>
                <a:gd name="f85" fmla="val 204373"/>
                <a:gd name="f86" fmla="val 471625"/>
                <a:gd name="f87" fmla="val 129766"/>
                <a:gd name="f88" fmla="val 471928"/>
                <a:gd name="f89" fmla="val 55303"/>
                <a:gd name="f90" fmla="val 472833"/>
                <a:gd name="f91" fmla="val 473954"/>
                <a:gd name="f92" fmla="*/ f0 1 1064895"/>
                <a:gd name="f93" fmla="*/ f1 1 513079"/>
                <a:gd name="f94" fmla="+- f4 0 f2"/>
                <a:gd name="f95" fmla="+- f3 0 f2"/>
                <a:gd name="f96" fmla="*/ f95 1 1064895"/>
                <a:gd name="f97" fmla="*/ f94 1 513079"/>
                <a:gd name="f98" fmla="*/ f2 1 f96"/>
                <a:gd name="f99" fmla="*/ f3 1 f96"/>
                <a:gd name="f100" fmla="*/ f2 1 f97"/>
                <a:gd name="f101" fmla="*/ f4 1 f97"/>
                <a:gd name="f102" fmla="*/ f98 f92 1"/>
                <a:gd name="f103" fmla="*/ f99 f92 1"/>
                <a:gd name="f104" fmla="*/ f101 f93 1"/>
                <a:gd name="f105" fmla="*/ f100 f93 1"/>
              </a:gdLst>
              <a:ahLst/>
              <a:cxnLst>
                <a:cxn ang="3cd4">
                  <a:pos x="hc" y="t"/>
                </a:cxn>
                <a:cxn ang="0">
                  <a:pos x="r" y="vc"/>
                </a:cxn>
                <a:cxn ang="cd4">
                  <a:pos x="hc" y="b"/>
                </a:cxn>
                <a:cxn ang="cd2">
                  <a:pos x="l" y="vc"/>
                </a:cxn>
              </a:cxnLst>
              <a:rect l="f102" t="f105" r="f103" b="f104"/>
              <a:pathLst>
                <a:path w="1064895" h="513079">
                  <a:moveTo>
                    <a:pt x="f2" y="f2"/>
                  </a:moveTo>
                  <a:lnTo>
                    <a:pt x="f5" y="f6"/>
                  </a:ln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2" y="f91"/>
                  </a:lnTo>
                </a:path>
              </a:pathLst>
            </a:custGeom>
            <a:noFill/>
            <a:ln w="12701" cap="flat">
              <a:solidFill>
                <a:srgbClr val="FFFFFF"/>
              </a:solidFill>
              <a:prstDash val="solid"/>
              <a:miter/>
            </a:ln>
          </p:spPr>
          <p:txBody>
            <a:bodyPr vert="horz" wrap="square" lIns="0" tIns="0" rIns="0" bIns="0" anchor="t" anchorCtr="0" compatLnSpc="1">
              <a:noAutofit/>
            </a:bodyPr>
            <a:lstStyle/>
            <a:p>
              <a:pPr marL="0" marR="0" lvl="0" indent="0" algn="l" defTabSz="10287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25" b="0" i="0" u="none" strike="noStrike" kern="1200" cap="none" spc="0" baseline="0">
                <a:solidFill>
                  <a:srgbClr val="2B2A27"/>
                </a:solidFill>
                <a:uFillTx/>
                <a:latin typeface="Calibri"/>
              </a:endParaRPr>
            </a:p>
          </p:txBody>
        </p:sp>
        <p:sp>
          <p:nvSpPr>
            <p:cNvPr id="6" name="object 14">
              <a:extLst>
                <a:ext uri="{FF2B5EF4-FFF2-40B4-BE49-F238E27FC236}">
                  <a16:creationId xmlns:a16="http://schemas.microsoft.com/office/drawing/2014/main" id="{F489E0F0-C0CB-A403-944B-418FA81DEF6E}"/>
                </a:ext>
              </a:extLst>
            </p:cNvPr>
            <p:cNvSpPr/>
            <p:nvPr/>
          </p:nvSpPr>
          <p:spPr>
            <a:xfrm>
              <a:off x="1064553" y="4708940"/>
              <a:ext cx="5029830" cy="2149470"/>
            </a:xfrm>
            <a:custGeom>
              <a:avLst/>
              <a:gdLst>
                <a:gd name="f0" fmla="val w"/>
                <a:gd name="f1" fmla="val h"/>
                <a:gd name="f2" fmla="val 0"/>
                <a:gd name="f3" fmla="val 5029835"/>
                <a:gd name="f4" fmla="val 2149475"/>
                <a:gd name="f5" fmla="val 2686743"/>
                <a:gd name="f6" fmla="val 2149060"/>
                <a:gd name="f7" fmla="val 2641462"/>
                <a:gd name="f8" fmla="val 2098605"/>
                <a:gd name="f9" fmla="val 2605352"/>
                <a:gd name="f10" fmla="val 2058873"/>
                <a:gd name="f11" fmla="val 2569036"/>
                <a:gd name="f12" fmla="val 2019331"/>
                <a:gd name="f13" fmla="val 2532517"/>
                <a:gd name="f14" fmla="val 1979980"/>
                <a:gd name="f15" fmla="val 2495795"/>
                <a:gd name="f16" fmla="val 1940821"/>
                <a:gd name="f17" fmla="val 2458871"/>
                <a:gd name="f18" fmla="val 1901855"/>
                <a:gd name="f19" fmla="val 2421745"/>
                <a:gd name="f20" fmla="val 1863082"/>
                <a:gd name="f21" fmla="val 2384419"/>
                <a:gd name="f22" fmla="val 1824504"/>
                <a:gd name="f23" fmla="val 2346894"/>
                <a:gd name="f24" fmla="val 1786120"/>
                <a:gd name="f25" fmla="val 2309169"/>
                <a:gd name="f26" fmla="val 1747933"/>
                <a:gd name="f27" fmla="val 2271247"/>
                <a:gd name="f28" fmla="val 1709942"/>
                <a:gd name="f29" fmla="val 2233127"/>
                <a:gd name="f30" fmla="val 1672149"/>
                <a:gd name="f31" fmla="val 2194811"/>
                <a:gd name="f32" fmla="val 1634555"/>
                <a:gd name="f33" fmla="val 2156300"/>
                <a:gd name="f34" fmla="val 1597159"/>
                <a:gd name="f35" fmla="val 2117594"/>
                <a:gd name="f36" fmla="val 1559964"/>
                <a:gd name="f37" fmla="val 2078694"/>
                <a:gd name="f38" fmla="val 1522970"/>
                <a:gd name="f39" fmla="val 2039601"/>
                <a:gd name="f40" fmla="val 1486178"/>
                <a:gd name="f41" fmla="val 2000316"/>
                <a:gd name="f42" fmla="val 1449589"/>
                <a:gd name="f43" fmla="val 1960840"/>
                <a:gd name="f44" fmla="val 1413203"/>
                <a:gd name="f45" fmla="val 1921173"/>
                <a:gd name="f46" fmla="val 1377021"/>
                <a:gd name="f47" fmla="val 1881317"/>
                <a:gd name="f48" fmla="val 1341044"/>
                <a:gd name="f49" fmla="val 1841272"/>
                <a:gd name="f50" fmla="val 1305274"/>
                <a:gd name="f51" fmla="val 1801039"/>
                <a:gd name="f52" fmla="val 1269710"/>
                <a:gd name="f53" fmla="val 1760619"/>
                <a:gd name="f54" fmla="val 1234354"/>
                <a:gd name="f55" fmla="val 1720013"/>
                <a:gd name="f56" fmla="val 1199207"/>
                <a:gd name="f57" fmla="val 1679221"/>
                <a:gd name="f58" fmla="val 1164269"/>
                <a:gd name="f59" fmla="val 1638245"/>
                <a:gd name="f60" fmla="val 1129541"/>
                <a:gd name="f61" fmla="val 1597084"/>
                <a:gd name="f62" fmla="val 1095024"/>
                <a:gd name="f63" fmla="val 1555741"/>
                <a:gd name="f64" fmla="val 1060719"/>
                <a:gd name="f65" fmla="val 1514216"/>
                <a:gd name="f66" fmla="val 1026626"/>
                <a:gd name="f67" fmla="val 1472510"/>
                <a:gd name="f68" fmla="val 992747"/>
                <a:gd name="f69" fmla="val 1430623"/>
                <a:gd name="f70" fmla="val 959083"/>
                <a:gd name="f71" fmla="val 1388557"/>
                <a:gd name="f72" fmla="val 925634"/>
                <a:gd name="f73" fmla="val 1346312"/>
                <a:gd name="f74" fmla="val 892400"/>
                <a:gd name="f75" fmla="val 1303889"/>
                <a:gd name="f76" fmla="val 859384"/>
                <a:gd name="f77" fmla="val 1261289"/>
                <a:gd name="f78" fmla="val 826585"/>
                <a:gd name="f79" fmla="val 1218513"/>
                <a:gd name="f80" fmla="val 794005"/>
                <a:gd name="f81" fmla="val 1175561"/>
                <a:gd name="f82" fmla="val 761644"/>
                <a:gd name="f83" fmla="val 1132435"/>
                <a:gd name="f84" fmla="val 729504"/>
                <a:gd name="f85" fmla="val 1089135"/>
                <a:gd name="f86" fmla="val 697584"/>
                <a:gd name="f87" fmla="val 1045662"/>
                <a:gd name="f88" fmla="val 665886"/>
                <a:gd name="f89" fmla="val 1002017"/>
                <a:gd name="f90" fmla="val 634411"/>
                <a:gd name="f91" fmla="val 958201"/>
                <a:gd name="f92" fmla="val 603160"/>
                <a:gd name="f93" fmla="val 914215"/>
                <a:gd name="f94" fmla="val 572133"/>
                <a:gd name="f95" fmla="val 870059"/>
                <a:gd name="f96" fmla="val 541331"/>
                <a:gd name="f97" fmla="val 825734"/>
                <a:gd name="f98" fmla="val 510755"/>
                <a:gd name="f99" fmla="val 781242"/>
                <a:gd name="f100" fmla="val 480406"/>
                <a:gd name="f101" fmla="val 736583"/>
                <a:gd name="f102" fmla="val 450285"/>
                <a:gd name="f103" fmla="val 691757"/>
                <a:gd name="f104" fmla="val 420393"/>
                <a:gd name="f105" fmla="val 646766"/>
                <a:gd name="f106" fmla="val 390730"/>
                <a:gd name="f107" fmla="val 601610"/>
                <a:gd name="f108" fmla="val 361297"/>
                <a:gd name="f109" fmla="val 556291"/>
                <a:gd name="f110" fmla="val 332095"/>
                <a:gd name="f111" fmla="val 510809"/>
                <a:gd name="f112" fmla="val 303125"/>
                <a:gd name="f113" fmla="val 465165"/>
                <a:gd name="f114" fmla="val 274388"/>
                <a:gd name="f115" fmla="val 419360"/>
                <a:gd name="f116" fmla="val 245884"/>
                <a:gd name="f117" fmla="val 373395"/>
                <a:gd name="f118" fmla="val 217615"/>
                <a:gd name="f119" fmla="val 327270"/>
                <a:gd name="f120" fmla="val 189581"/>
                <a:gd name="f121" fmla="val 280986"/>
                <a:gd name="f122" fmla="val 161783"/>
                <a:gd name="f123" fmla="val 234545"/>
                <a:gd name="f124" fmla="val 134222"/>
                <a:gd name="f125" fmla="val 187946"/>
                <a:gd name="f126" fmla="val 106898"/>
                <a:gd name="f127" fmla="val 141192"/>
                <a:gd name="f128" fmla="val 79814"/>
                <a:gd name="f129" fmla="val 94282"/>
                <a:gd name="f130" fmla="val 52968"/>
                <a:gd name="f131" fmla="val 47217"/>
                <a:gd name="f132" fmla="val 26363"/>
                <a:gd name="f133" fmla="val 68549"/>
                <a:gd name="f134" fmla="val 6753"/>
                <a:gd name="f135" fmla="val 136947"/>
                <a:gd name="f136" fmla="val 14017"/>
                <a:gd name="f137" fmla="val 205192"/>
                <a:gd name="f138" fmla="val 21791"/>
                <a:gd name="f139" fmla="val 273282"/>
                <a:gd name="f140" fmla="val 30071"/>
                <a:gd name="f141" fmla="val 341214"/>
                <a:gd name="f142" fmla="val 38856"/>
                <a:gd name="f143" fmla="val 408988"/>
                <a:gd name="f144" fmla="val 48144"/>
                <a:gd name="f145" fmla="val 476600"/>
                <a:gd name="f146" fmla="val 57934"/>
                <a:gd name="f147" fmla="val 544050"/>
                <a:gd name="f148" fmla="val 68223"/>
                <a:gd name="f149" fmla="val 611335"/>
                <a:gd name="f150" fmla="val 79009"/>
                <a:gd name="f151" fmla="val 678453"/>
                <a:gd name="f152" fmla="val 90291"/>
                <a:gd name="f153" fmla="val 745402"/>
                <a:gd name="f154" fmla="val 102065"/>
                <a:gd name="f155" fmla="val 812181"/>
                <a:gd name="f156" fmla="val 114332"/>
                <a:gd name="f157" fmla="val 878787"/>
                <a:gd name="f158" fmla="val 127088"/>
                <a:gd name="f159" fmla="val 945218"/>
                <a:gd name="f160" fmla="val 140332"/>
                <a:gd name="f161" fmla="val 1011473"/>
                <a:gd name="f162" fmla="val 154061"/>
                <a:gd name="f163" fmla="val 1077550"/>
                <a:gd name="f164" fmla="val 168274"/>
                <a:gd name="f165" fmla="val 1143446"/>
                <a:gd name="f166" fmla="val 182969"/>
                <a:gd name="f167" fmla="val 1209160"/>
                <a:gd name="f168" fmla="val 198144"/>
                <a:gd name="f169" fmla="val 1274689"/>
                <a:gd name="f170" fmla="val 213796"/>
                <a:gd name="f171" fmla="val 1340033"/>
                <a:gd name="f172" fmla="val 229925"/>
                <a:gd name="f173" fmla="val 1405188"/>
                <a:gd name="f174" fmla="val 246528"/>
                <a:gd name="f175" fmla="val 1470154"/>
                <a:gd name="f176" fmla="val 263603"/>
                <a:gd name="f177" fmla="val 1534927"/>
                <a:gd name="f178" fmla="val 281148"/>
                <a:gd name="f179" fmla="val 1599506"/>
                <a:gd name="f180" fmla="val 299161"/>
                <a:gd name="f181" fmla="val 1663890"/>
                <a:gd name="f182" fmla="val 317641"/>
                <a:gd name="f183" fmla="val 1728076"/>
                <a:gd name="f184" fmla="val 336585"/>
                <a:gd name="f185" fmla="val 1792062"/>
                <a:gd name="f186" fmla="val 355991"/>
                <a:gd name="f187" fmla="val 1855846"/>
                <a:gd name="f188" fmla="val 375858"/>
                <a:gd name="f189" fmla="val 1919427"/>
                <a:gd name="f190" fmla="val 396184"/>
                <a:gd name="f191" fmla="val 1982802"/>
                <a:gd name="f192" fmla="val 416966"/>
                <a:gd name="f193" fmla="val 2045970"/>
                <a:gd name="f194" fmla="val 438203"/>
                <a:gd name="f195" fmla="val 2108928"/>
                <a:gd name="f196" fmla="val 459893"/>
                <a:gd name="f197" fmla="val 2171675"/>
                <a:gd name="f198" fmla="val 482033"/>
                <a:gd name="f199" fmla="val 2234209"/>
                <a:gd name="f200" fmla="val 504623"/>
                <a:gd name="f201" fmla="val 2296527"/>
                <a:gd name="f202" fmla="val 527659"/>
                <a:gd name="f203" fmla="val 2358629"/>
                <a:gd name="f204" fmla="val 551140"/>
                <a:gd name="f205" fmla="val 2420511"/>
                <a:gd name="f206" fmla="val 575065"/>
                <a:gd name="f207" fmla="val 2482172"/>
                <a:gd name="f208" fmla="val 599430"/>
                <a:gd name="f209" fmla="val 2543610"/>
                <a:gd name="f210" fmla="val 624235"/>
                <a:gd name="f211" fmla="val 2604823"/>
                <a:gd name="f212" fmla="val 649477"/>
                <a:gd name="f213" fmla="val 2665810"/>
                <a:gd name="f214" fmla="val 675155"/>
                <a:gd name="f215" fmla="val 2726567"/>
                <a:gd name="f216" fmla="val 701265"/>
                <a:gd name="f217" fmla="val 2787094"/>
                <a:gd name="f218" fmla="val 727808"/>
                <a:gd name="f219" fmla="val 2847388"/>
                <a:gd name="f220" fmla="val 754780"/>
                <a:gd name="f221" fmla="val 2907448"/>
                <a:gd name="f222" fmla="val 782179"/>
                <a:gd name="f223" fmla="val 2967271"/>
                <a:gd name="f224" fmla="val 810004"/>
                <a:gd name="f225" fmla="val 3026855"/>
                <a:gd name="f226" fmla="val 838253"/>
                <a:gd name="f227" fmla="val 3086199"/>
                <a:gd name="f228" fmla="val 866923"/>
                <a:gd name="f229" fmla="val 3145301"/>
                <a:gd name="f230" fmla="val 896014"/>
                <a:gd name="f231" fmla="val 3204158"/>
                <a:gd name="f232" fmla="val 925522"/>
                <a:gd name="f233" fmla="val 3262769"/>
                <a:gd name="f234" fmla="val 955446"/>
                <a:gd name="f235" fmla="val 3321132"/>
                <a:gd name="f236" fmla="val 985784"/>
                <a:gd name="f237" fmla="val 3379245"/>
                <a:gd name="f238" fmla="val 1016535"/>
                <a:gd name="f239" fmla="val 3437106"/>
                <a:gd name="f240" fmla="val 1047695"/>
                <a:gd name="f241" fmla="val 3494713"/>
                <a:gd name="f242" fmla="val 1079264"/>
                <a:gd name="f243" fmla="val 3552064"/>
                <a:gd name="f244" fmla="val 1111239"/>
                <a:gd name="f245" fmla="val 3609157"/>
                <a:gd name="f246" fmla="val 1143619"/>
                <a:gd name="f247" fmla="val 3665990"/>
                <a:gd name="f248" fmla="val 1176400"/>
                <a:gd name="f249" fmla="val 3722561"/>
                <a:gd name="f250" fmla="val 1209583"/>
                <a:gd name="f251" fmla="val 3778869"/>
                <a:gd name="f252" fmla="val 1243164"/>
                <a:gd name="f253" fmla="val 3834911"/>
                <a:gd name="f254" fmla="val 1277141"/>
                <a:gd name="f255" fmla="val 3890686"/>
                <a:gd name="f256" fmla="val 1311513"/>
                <a:gd name="f257" fmla="val 3946191"/>
                <a:gd name="f258" fmla="val 1346278"/>
                <a:gd name="f259" fmla="val 4001425"/>
                <a:gd name="f260" fmla="val 1381434"/>
                <a:gd name="f261" fmla="val 4056385"/>
                <a:gd name="f262" fmla="val 1416978"/>
                <a:gd name="f263" fmla="val 4111070"/>
                <a:gd name="f264" fmla="val 1452909"/>
                <a:gd name="f265" fmla="val 4165478"/>
                <a:gd name="f266" fmla="val 1489226"/>
                <a:gd name="f267" fmla="val 4219607"/>
                <a:gd name="f268" fmla="val 1525925"/>
                <a:gd name="f269" fmla="val 4273454"/>
                <a:gd name="f270" fmla="val 1563006"/>
                <a:gd name="f271" fmla="val 4327019"/>
                <a:gd name="f272" fmla="val 1600466"/>
                <a:gd name="f273" fmla="val 4380298"/>
                <a:gd name="f274" fmla="val 1638302"/>
                <a:gd name="f275" fmla="val 4433291"/>
                <a:gd name="f276" fmla="val 1676515"/>
                <a:gd name="f277" fmla="val 4485994"/>
                <a:gd name="f278" fmla="val 1715100"/>
                <a:gd name="f279" fmla="val 4538407"/>
                <a:gd name="f280" fmla="val 1754057"/>
                <a:gd name="f281" fmla="val 4590527"/>
                <a:gd name="f282" fmla="val 1793384"/>
                <a:gd name="f283" fmla="val 4642353"/>
                <a:gd name="f284" fmla="val 1833078"/>
                <a:gd name="f285" fmla="val 4693882"/>
                <a:gd name="f286" fmla="val 1873138"/>
                <a:gd name="f287" fmla="val 4745112"/>
                <a:gd name="f288" fmla="val 1913561"/>
                <a:gd name="f289" fmla="val 4796042"/>
                <a:gd name="f290" fmla="val 1954346"/>
                <a:gd name="f291" fmla="val 4846669"/>
                <a:gd name="f292" fmla="val 1995491"/>
                <a:gd name="f293" fmla="val 4896992"/>
                <a:gd name="f294" fmla="val 2036994"/>
                <a:gd name="f295" fmla="val 4947009"/>
                <a:gd name="f296" fmla="val 2078853"/>
                <a:gd name="f297" fmla="val 4996717"/>
                <a:gd name="f298" fmla="val 2121065"/>
                <a:gd name="f299" fmla="val 5029206"/>
                <a:gd name="f300" fmla="*/ f0 1 5029835"/>
                <a:gd name="f301" fmla="*/ f1 1 2149475"/>
                <a:gd name="f302" fmla="+- f4 0 f2"/>
                <a:gd name="f303" fmla="+- f3 0 f2"/>
                <a:gd name="f304" fmla="*/ f303 1 5029835"/>
                <a:gd name="f305" fmla="*/ f302 1 2149475"/>
                <a:gd name="f306" fmla="*/ f2 1 f304"/>
                <a:gd name="f307" fmla="*/ f3 1 f304"/>
                <a:gd name="f308" fmla="*/ f2 1 f305"/>
                <a:gd name="f309" fmla="*/ f4 1 f305"/>
                <a:gd name="f310" fmla="*/ f306 f300 1"/>
                <a:gd name="f311" fmla="*/ f307 f300 1"/>
                <a:gd name="f312" fmla="*/ f309 f301 1"/>
                <a:gd name="f313" fmla="*/ f308 f301 1"/>
              </a:gdLst>
              <a:ahLst/>
              <a:cxnLst>
                <a:cxn ang="3cd4">
                  <a:pos x="hc" y="t"/>
                </a:cxn>
                <a:cxn ang="0">
                  <a:pos x="r" y="vc"/>
                </a:cxn>
                <a:cxn ang="cd4">
                  <a:pos x="hc" y="b"/>
                </a:cxn>
                <a:cxn ang="cd2">
                  <a:pos x="l" y="vc"/>
                </a:cxn>
              </a:cxnLst>
              <a:rect l="f310" t="f313" r="f311" b="f312"/>
              <a:pathLst>
                <a:path w="5029835" h="2149475">
                  <a:moveTo>
                    <a:pt x="f5" y="f6"/>
                  </a:moveTo>
                  <a:lnTo>
                    <a:pt x="f7" y="f8"/>
                  </a:ln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2" y="f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155" y="f156"/>
                  </a:lnTo>
                  <a:lnTo>
                    <a:pt x="f157" y="f158"/>
                  </a:lnTo>
                  <a:lnTo>
                    <a:pt x="f159" y="f160"/>
                  </a:lnTo>
                  <a:lnTo>
                    <a:pt x="f161" y="f162"/>
                  </a:lnTo>
                  <a:lnTo>
                    <a:pt x="f163" y="f164"/>
                  </a:lnTo>
                  <a:lnTo>
                    <a:pt x="f165" y="f166"/>
                  </a:lnTo>
                  <a:lnTo>
                    <a:pt x="f167" y="f168"/>
                  </a:lnTo>
                  <a:lnTo>
                    <a:pt x="f169" y="f170"/>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6"/>
                  </a:lnTo>
                </a:path>
              </a:pathLst>
            </a:custGeom>
            <a:noFill/>
            <a:ln w="12701" cap="flat">
              <a:solidFill>
                <a:srgbClr val="FFFFFF"/>
              </a:solidFill>
              <a:prstDash val="solid"/>
              <a:miter/>
            </a:ln>
          </p:spPr>
          <p:txBody>
            <a:bodyPr vert="horz" wrap="square" lIns="0" tIns="0" rIns="0" bIns="0" anchor="t" anchorCtr="0" compatLnSpc="1">
              <a:noAutofit/>
            </a:bodyPr>
            <a:lstStyle/>
            <a:p>
              <a:pPr marL="0" marR="0" lvl="0" indent="0" algn="l" defTabSz="10287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25" b="0" i="0" u="none" strike="noStrike" kern="1200" cap="none" spc="0" baseline="0">
                <a:solidFill>
                  <a:srgbClr val="2B2A27"/>
                </a:solidFill>
                <a:uFillTx/>
                <a:latin typeface="Calibri"/>
              </a:endParaRPr>
            </a:p>
          </p:txBody>
        </p:sp>
      </p:grpSp>
      <p:grpSp>
        <p:nvGrpSpPr>
          <p:cNvPr id="7" name="object 15">
            <a:extLst>
              <a:ext uri="{FF2B5EF4-FFF2-40B4-BE49-F238E27FC236}">
                <a16:creationId xmlns:a16="http://schemas.microsoft.com/office/drawing/2014/main" id="{2C6D28BB-329C-89E4-0228-5B35B78B9824}"/>
              </a:ext>
            </a:extLst>
          </p:cNvPr>
          <p:cNvGrpSpPr/>
          <p:nvPr/>
        </p:nvGrpSpPr>
        <p:grpSpPr>
          <a:xfrm>
            <a:off x="1" y="1"/>
            <a:ext cx="6856181" cy="2999238"/>
            <a:chOff x="0" y="0"/>
            <a:chExt cx="6094383" cy="2662155"/>
          </a:xfrm>
        </p:grpSpPr>
        <p:sp>
          <p:nvSpPr>
            <p:cNvPr id="8" name="object 16">
              <a:extLst>
                <a:ext uri="{FF2B5EF4-FFF2-40B4-BE49-F238E27FC236}">
                  <a16:creationId xmlns:a16="http://schemas.microsoft.com/office/drawing/2014/main" id="{10A40822-D121-3747-7BD7-920DAD45C3A3}"/>
                </a:ext>
              </a:extLst>
            </p:cNvPr>
            <p:cNvSpPr/>
            <p:nvPr/>
          </p:nvSpPr>
          <p:spPr>
            <a:xfrm>
              <a:off x="0" y="2149077"/>
              <a:ext cx="1064891" cy="513078"/>
            </a:xfrm>
            <a:custGeom>
              <a:avLst/>
              <a:gdLst>
                <a:gd name="f0" fmla="val w"/>
                <a:gd name="f1" fmla="val h"/>
                <a:gd name="f2" fmla="val 0"/>
                <a:gd name="f3" fmla="val 1064895"/>
                <a:gd name="f4" fmla="val 513080"/>
                <a:gd name="f5" fmla="val 38743"/>
                <a:gd name="f6" fmla="val 55303"/>
                <a:gd name="f7" fmla="val 39864"/>
                <a:gd name="f8" fmla="val 129766"/>
                <a:gd name="f9" fmla="val 40769"/>
                <a:gd name="f10" fmla="val 204373"/>
                <a:gd name="f11" fmla="val 41071"/>
                <a:gd name="f12" fmla="val 255547"/>
                <a:gd name="f13" fmla="val 40924"/>
                <a:gd name="f14" fmla="val 306650"/>
                <a:gd name="f15" fmla="val 40482"/>
                <a:gd name="f16" fmla="val 357684"/>
                <a:gd name="f17" fmla="val 39748"/>
                <a:gd name="f18" fmla="val 408646"/>
                <a:gd name="f19" fmla="val 38725"/>
                <a:gd name="f20" fmla="val 459538"/>
                <a:gd name="f21" fmla="val 37414"/>
                <a:gd name="f22" fmla="val 510358"/>
                <a:gd name="f23" fmla="val 35817"/>
                <a:gd name="f24" fmla="val 561106"/>
                <a:gd name="f25" fmla="val 33937"/>
                <a:gd name="f26" fmla="val 611781"/>
                <a:gd name="f27" fmla="val 31775"/>
                <a:gd name="f28" fmla="val 662384"/>
                <a:gd name="f29" fmla="val 29334"/>
                <a:gd name="f30" fmla="val 712914"/>
                <a:gd name="f31" fmla="val 26615"/>
                <a:gd name="f32" fmla="val 763371"/>
                <a:gd name="f33" fmla="val 23622"/>
                <a:gd name="f34" fmla="val 813753"/>
                <a:gd name="f35" fmla="val 20355"/>
                <a:gd name="f36" fmla="val 864061"/>
                <a:gd name="f37" fmla="val 16818"/>
                <a:gd name="f38" fmla="val 914295"/>
                <a:gd name="f39" fmla="val 13011"/>
                <a:gd name="f40" fmla="val 964453"/>
                <a:gd name="f41" fmla="val 8938"/>
                <a:gd name="f42" fmla="val 1014537"/>
                <a:gd name="f43" fmla="val 4600"/>
                <a:gd name="f44" fmla="val 1064544"/>
                <a:gd name="f45" fmla="val 1021607"/>
                <a:gd name="f46" fmla="val 23690"/>
                <a:gd name="f47" fmla="val 978545"/>
                <a:gd name="f48" fmla="val 47182"/>
                <a:gd name="f49" fmla="val 935359"/>
                <a:gd name="f50" fmla="val 70474"/>
                <a:gd name="f51" fmla="val 892050"/>
                <a:gd name="f52" fmla="val 93566"/>
                <a:gd name="f53" fmla="val 848617"/>
                <a:gd name="f54" fmla="val 116456"/>
                <a:gd name="f55" fmla="val 805063"/>
                <a:gd name="f56" fmla="val 139145"/>
                <a:gd name="f57" fmla="val 761386"/>
                <a:gd name="f58" fmla="val 161631"/>
                <a:gd name="f59" fmla="val 717589"/>
                <a:gd name="f60" fmla="val 183915"/>
                <a:gd name="f61" fmla="val 673671"/>
                <a:gd name="f62" fmla="val 205995"/>
                <a:gd name="f63" fmla="val 629633"/>
                <a:gd name="f64" fmla="val 227870"/>
                <a:gd name="f65" fmla="val 585476"/>
                <a:gd name="f66" fmla="val 249541"/>
                <a:gd name="f67" fmla="val 541201"/>
                <a:gd name="f68" fmla="val 271006"/>
                <a:gd name="f69" fmla="val 496807"/>
                <a:gd name="f70" fmla="val 292266"/>
                <a:gd name="f71" fmla="val 452296"/>
                <a:gd name="f72" fmla="val 313318"/>
                <a:gd name="f73" fmla="val 407669"/>
                <a:gd name="f74" fmla="val 334163"/>
                <a:gd name="f75" fmla="val 362925"/>
                <a:gd name="f76" fmla="val 354800"/>
                <a:gd name="f77" fmla="val 318066"/>
                <a:gd name="f78" fmla="val 375229"/>
                <a:gd name="f79" fmla="val 273091"/>
                <a:gd name="f80" fmla="val 395448"/>
                <a:gd name="f81" fmla="val 228003"/>
                <a:gd name="f82" fmla="val 415458"/>
                <a:gd name="f83" fmla="val 182801"/>
                <a:gd name="f84" fmla="val 435256"/>
                <a:gd name="f85" fmla="val 137486"/>
                <a:gd name="f86" fmla="val 454844"/>
                <a:gd name="f87" fmla="val 92058"/>
                <a:gd name="f88" fmla="val 474220"/>
                <a:gd name="f89" fmla="val 46519"/>
                <a:gd name="f90" fmla="val 493384"/>
                <a:gd name="f91" fmla="val 869"/>
                <a:gd name="f92" fmla="val 512334"/>
                <a:gd name="f93" fmla="val 512690"/>
                <a:gd name="f94" fmla="*/ f0 1 1064895"/>
                <a:gd name="f95" fmla="*/ f1 1 513080"/>
                <a:gd name="f96" fmla="+- f4 0 f2"/>
                <a:gd name="f97" fmla="+- f3 0 f2"/>
                <a:gd name="f98" fmla="*/ f97 1 1064895"/>
                <a:gd name="f99" fmla="*/ f96 1 513080"/>
                <a:gd name="f100" fmla="*/ f2 1 f98"/>
                <a:gd name="f101" fmla="*/ f3 1 f98"/>
                <a:gd name="f102" fmla="*/ f2 1 f99"/>
                <a:gd name="f103" fmla="*/ f4 1 f99"/>
                <a:gd name="f104" fmla="*/ f100 f94 1"/>
                <a:gd name="f105" fmla="*/ f101 f94 1"/>
                <a:gd name="f106" fmla="*/ f103 f95 1"/>
                <a:gd name="f107" fmla="*/ f102 f95 1"/>
              </a:gdLst>
              <a:ahLst/>
              <a:cxnLst>
                <a:cxn ang="3cd4">
                  <a:pos x="hc" y="t"/>
                </a:cxn>
                <a:cxn ang="0">
                  <a:pos x="r" y="vc"/>
                </a:cxn>
                <a:cxn ang="cd4">
                  <a:pos x="hc" y="b"/>
                </a:cxn>
                <a:cxn ang="cd2">
                  <a:pos x="l" y="vc"/>
                </a:cxn>
              </a:cxnLst>
              <a:rect l="f104" t="f107" r="f105" b="f106"/>
              <a:pathLst>
                <a:path w="1064895" h="513080">
                  <a:moveTo>
                    <a:pt x="f2" y="f5"/>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2"/>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2" y="f93"/>
                  </a:lnTo>
                </a:path>
              </a:pathLst>
            </a:custGeom>
            <a:noFill/>
            <a:ln w="12701" cap="flat">
              <a:solidFill>
                <a:srgbClr val="FFFFFF"/>
              </a:solidFill>
              <a:prstDash val="solid"/>
              <a:miter/>
            </a:ln>
          </p:spPr>
          <p:txBody>
            <a:bodyPr vert="horz" wrap="square" lIns="0" tIns="0" rIns="0" bIns="0" anchor="t" anchorCtr="0" compatLnSpc="1">
              <a:noAutofit/>
            </a:bodyPr>
            <a:lstStyle/>
            <a:p>
              <a:pPr marL="0" marR="0" lvl="0" indent="0" algn="l" defTabSz="10287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25" b="0" i="0" u="none" strike="noStrike" kern="1200" cap="none" spc="0" baseline="0">
                <a:solidFill>
                  <a:srgbClr val="2B2A27"/>
                </a:solidFill>
                <a:uFillTx/>
                <a:latin typeface="Calibri"/>
              </a:endParaRPr>
            </a:p>
          </p:txBody>
        </p:sp>
        <p:sp>
          <p:nvSpPr>
            <p:cNvPr id="9" name="object 17">
              <a:extLst>
                <a:ext uri="{FF2B5EF4-FFF2-40B4-BE49-F238E27FC236}">
                  <a16:creationId xmlns:a16="http://schemas.microsoft.com/office/drawing/2014/main" id="{48E53AC6-1F67-F226-3CFB-3276E194C10A}"/>
                </a:ext>
              </a:extLst>
            </p:cNvPr>
            <p:cNvSpPr/>
            <p:nvPr/>
          </p:nvSpPr>
          <p:spPr>
            <a:xfrm>
              <a:off x="1064553" y="0"/>
              <a:ext cx="5029830" cy="2149470"/>
            </a:xfrm>
            <a:custGeom>
              <a:avLst/>
              <a:gdLst>
                <a:gd name="f0" fmla="val w"/>
                <a:gd name="f1" fmla="val h"/>
                <a:gd name="f2" fmla="val 0"/>
                <a:gd name="f3" fmla="val 5029835"/>
                <a:gd name="f4" fmla="val 2149475"/>
                <a:gd name="f5" fmla="val 5029211"/>
                <a:gd name="f6" fmla="val 4996717"/>
                <a:gd name="f7" fmla="val 27998"/>
                <a:gd name="f8" fmla="val 4947009"/>
                <a:gd name="f9" fmla="val 70211"/>
                <a:gd name="f10" fmla="val 4896992"/>
                <a:gd name="f11" fmla="val 112070"/>
                <a:gd name="f12" fmla="val 4846669"/>
                <a:gd name="f13" fmla="val 153573"/>
                <a:gd name="f14" fmla="val 4796042"/>
                <a:gd name="f15" fmla="val 194718"/>
                <a:gd name="f16" fmla="val 4745112"/>
                <a:gd name="f17" fmla="val 235503"/>
                <a:gd name="f18" fmla="val 4693882"/>
                <a:gd name="f19" fmla="val 275926"/>
                <a:gd name="f20" fmla="val 4642353"/>
                <a:gd name="f21" fmla="val 315986"/>
                <a:gd name="f22" fmla="val 4590527"/>
                <a:gd name="f23" fmla="val 355680"/>
                <a:gd name="f24" fmla="val 4538407"/>
                <a:gd name="f25" fmla="val 395007"/>
                <a:gd name="f26" fmla="val 4485994"/>
                <a:gd name="f27" fmla="val 433964"/>
                <a:gd name="f28" fmla="val 4433291"/>
                <a:gd name="f29" fmla="val 472549"/>
                <a:gd name="f30" fmla="val 4380298"/>
                <a:gd name="f31" fmla="val 510762"/>
                <a:gd name="f32" fmla="val 4327019"/>
                <a:gd name="f33" fmla="val 548599"/>
                <a:gd name="f34" fmla="val 4273454"/>
                <a:gd name="f35" fmla="val 586059"/>
                <a:gd name="f36" fmla="val 4219607"/>
                <a:gd name="f37" fmla="val 623139"/>
                <a:gd name="f38" fmla="val 4165478"/>
                <a:gd name="f39" fmla="val 659839"/>
                <a:gd name="f40" fmla="val 4111070"/>
                <a:gd name="f41" fmla="val 696155"/>
                <a:gd name="f42" fmla="val 4056385"/>
                <a:gd name="f43" fmla="val 732087"/>
                <a:gd name="f44" fmla="val 4001425"/>
                <a:gd name="f45" fmla="val 767631"/>
                <a:gd name="f46" fmla="val 3946191"/>
                <a:gd name="f47" fmla="val 802787"/>
                <a:gd name="f48" fmla="val 3890686"/>
                <a:gd name="f49" fmla="val 837552"/>
                <a:gd name="f50" fmla="val 3834911"/>
                <a:gd name="f51" fmla="val 871924"/>
                <a:gd name="f52" fmla="val 3778869"/>
                <a:gd name="f53" fmla="val 905901"/>
                <a:gd name="f54" fmla="val 3722561"/>
                <a:gd name="f55" fmla="val 939482"/>
                <a:gd name="f56" fmla="val 3665990"/>
                <a:gd name="f57" fmla="val 972665"/>
                <a:gd name="f58" fmla="val 3609157"/>
                <a:gd name="f59" fmla="val 1005447"/>
                <a:gd name="f60" fmla="val 3552064"/>
                <a:gd name="f61" fmla="val 1037826"/>
                <a:gd name="f62" fmla="val 3494713"/>
                <a:gd name="f63" fmla="val 1069801"/>
                <a:gd name="f64" fmla="val 3437106"/>
                <a:gd name="f65" fmla="val 1101370"/>
                <a:gd name="f66" fmla="val 3379245"/>
                <a:gd name="f67" fmla="val 1132531"/>
                <a:gd name="f68" fmla="val 3321132"/>
                <a:gd name="f69" fmla="val 1163281"/>
                <a:gd name="f70" fmla="val 3262769"/>
                <a:gd name="f71" fmla="val 1193619"/>
                <a:gd name="f72" fmla="val 3204158"/>
                <a:gd name="f73" fmla="val 1223544"/>
                <a:gd name="f74" fmla="val 3145301"/>
                <a:gd name="f75" fmla="val 1253052"/>
                <a:gd name="f76" fmla="val 3086199"/>
                <a:gd name="f77" fmla="val 1282142"/>
                <a:gd name="f78" fmla="val 3026855"/>
                <a:gd name="f79" fmla="val 1310813"/>
                <a:gd name="f80" fmla="val 2967271"/>
                <a:gd name="f81" fmla="val 1339062"/>
                <a:gd name="f82" fmla="val 2907448"/>
                <a:gd name="f83" fmla="val 1366887"/>
                <a:gd name="f84" fmla="val 2847388"/>
                <a:gd name="f85" fmla="val 1394286"/>
                <a:gd name="f86" fmla="val 2787094"/>
                <a:gd name="f87" fmla="val 1421258"/>
                <a:gd name="f88" fmla="val 2726567"/>
                <a:gd name="f89" fmla="val 1447801"/>
                <a:gd name="f90" fmla="val 2665810"/>
                <a:gd name="f91" fmla="val 1473911"/>
                <a:gd name="f92" fmla="val 2604823"/>
                <a:gd name="f93" fmla="val 1499589"/>
                <a:gd name="f94" fmla="val 2543610"/>
                <a:gd name="f95" fmla="val 1524831"/>
                <a:gd name="f96" fmla="val 2482172"/>
                <a:gd name="f97" fmla="val 1549636"/>
                <a:gd name="f98" fmla="val 2420511"/>
                <a:gd name="f99" fmla="val 1574002"/>
                <a:gd name="f100" fmla="val 2358629"/>
                <a:gd name="f101" fmla="val 1597926"/>
                <a:gd name="f102" fmla="val 2296527"/>
                <a:gd name="f103" fmla="val 1621408"/>
                <a:gd name="f104" fmla="val 2234209"/>
                <a:gd name="f105" fmla="val 1644444"/>
                <a:gd name="f106" fmla="val 2171675"/>
                <a:gd name="f107" fmla="val 1667033"/>
                <a:gd name="f108" fmla="val 2108928"/>
                <a:gd name="f109" fmla="val 1689174"/>
                <a:gd name="f110" fmla="val 2045970"/>
                <a:gd name="f111" fmla="val 1710864"/>
                <a:gd name="f112" fmla="val 1982802"/>
                <a:gd name="f113" fmla="val 1732101"/>
                <a:gd name="f114" fmla="val 1919427"/>
                <a:gd name="f115" fmla="val 1752883"/>
                <a:gd name="f116" fmla="val 1855846"/>
                <a:gd name="f117" fmla="val 1773209"/>
                <a:gd name="f118" fmla="val 1792062"/>
                <a:gd name="f119" fmla="val 1793076"/>
                <a:gd name="f120" fmla="val 1728076"/>
                <a:gd name="f121" fmla="val 1812482"/>
                <a:gd name="f122" fmla="val 1663890"/>
                <a:gd name="f123" fmla="val 1831426"/>
                <a:gd name="f124" fmla="val 1599506"/>
                <a:gd name="f125" fmla="val 1849906"/>
                <a:gd name="f126" fmla="val 1534927"/>
                <a:gd name="f127" fmla="val 1867919"/>
                <a:gd name="f128" fmla="val 1470154"/>
                <a:gd name="f129" fmla="val 1885464"/>
                <a:gd name="f130" fmla="val 1405188"/>
                <a:gd name="f131" fmla="val 1902539"/>
                <a:gd name="f132" fmla="val 1340033"/>
                <a:gd name="f133" fmla="val 1919142"/>
                <a:gd name="f134" fmla="val 1274689"/>
                <a:gd name="f135" fmla="val 1935271"/>
                <a:gd name="f136" fmla="val 1209160"/>
                <a:gd name="f137" fmla="val 1950924"/>
                <a:gd name="f138" fmla="val 1143446"/>
                <a:gd name="f139" fmla="val 1966098"/>
                <a:gd name="f140" fmla="val 1077550"/>
                <a:gd name="f141" fmla="val 1980793"/>
                <a:gd name="f142" fmla="val 1011473"/>
                <a:gd name="f143" fmla="val 1995006"/>
                <a:gd name="f144" fmla="val 945218"/>
                <a:gd name="f145" fmla="val 2008736"/>
                <a:gd name="f146" fmla="val 878787"/>
                <a:gd name="f147" fmla="val 2021979"/>
                <a:gd name="f148" fmla="val 812181"/>
                <a:gd name="f149" fmla="val 2034735"/>
                <a:gd name="f150" fmla="val 745402"/>
                <a:gd name="f151" fmla="val 2047002"/>
                <a:gd name="f152" fmla="val 678453"/>
                <a:gd name="f153" fmla="val 2058777"/>
                <a:gd name="f154" fmla="val 611335"/>
                <a:gd name="f155" fmla="val 2070058"/>
                <a:gd name="f156" fmla="val 544050"/>
                <a:gd name="f157" fmla="val 2080844"/>
                <a:gd name="f158" fmla="val 476600"/>
                <a:gd name="f159" fmla="val 2091133"/>
                <a:gd name="f160" fmla="val 408988"/>
                <a:gd name="f161" fmla="val 2100923"/>
                <a:gd name="f162" fmla="val 341214"/>
                <a:gd name="f163" fmla="val 2110211"/>
                <a:gd name="f164" fmla="val 273282"/>
                <a:gd name="f165" fmla="val 2118997"/>
                <a:gd name="f166" fmla="val 205192"/>
                <a:gd name="f167" fmla="val 2127277"/>
                <a:gd name="f168" fmla="val 136947"/>
                <a:gd name="f169" fmla="val 2135050"/>
                <a:gd name="f170" fmla="val 68549"/>
                <a:gd name="f171" fmla="val 2142314"/>
                <a:gd name="f172" fmla="val 2149068"/>
                <a:gd name="f173" fmla="val 47217"/>
                <a:gd name="f174" fmla="val 2122704"/>
                <a:gd name="f175" fmla="val 94282"/>
                <a:gd name="f176" fmla="val 2096099"/>
                <a:gd name="f177" fmla="val 141192"/>
                <a:gd name="f178" fmla="val 2069253"/>
                <a:gd name="f179" fmla="val 187946"/>
                <a:gd name="f180" fmla="val 2042168"/>
                <a:gd name="f181" fmla="val 234545"/>
                <a:gd name="f182" fmla="val 2014845"/>
                <a:gd name="f183" fmla="val 280986"/>
                <a:gd name="f184" fmla="val 1987284"/>
                <a:gd name="f185" fmla="val 327270"/>
                <a:gd name="f186" fmla="val 1959486"/>
                <a:gd name="f187" fmla="val 373395"/>
                <a:gd name="f188" fmla="val 1931451"/>
                <a:gd name="f189" fmla="val 419360"/>
                <a:gd name="f190" fmla="val 1903182"/>
                <a:gd name="f191" fmla="val 465165"/>
                <a:gd name="f192" fmla="val 1874678"/>
                <a:gd name="f193" fmla="val 510809"/>
                <a:gd name="f194" fmla="val 1845941"/>
                <a:gd name="f195" fmla="val 556291"/>
                <a:gd name="f196" fmla="val 1816971"/>
                <a:gd name="f197" fmla="val 601610"/>
                <a:gd name="f198" fmla="val 1787769"/>
                <a:gd name="f199" fmla="val 646766"/>
                <a:gd name="f200" fmla="val 1758335"/>
                <a:gd name="f201" fmla="val 691757"/>
                <a:gd name="f202" fmla="val 1728672"/>
                <a:gd name="f203" fmla="val 736583"/>
                <a:gd name="f204" fmla="val 1698779"/>
                <a:gd name="f205" fmla="val 781242"/>
                <a:gd name="f206" fmla="val 1668658"/>
                <a:gd name="f207" fmla="val 825734"/>
                <a:gd name="f208" fmla="val 1638309"/>
                <a:gd name="f209" fmla="val 870059"/>
                <a:gd name="f210" fmla="val 1607733"/>
                <a:gd name="f211" fmla="val 914215"/>
                <a:gd name="f212" fmla="val 1576931"/>
                <a:gd name="f213" fmla="val 958201"/>
                <a:gd name="f214" fmla="val 1545904"/>
                <a:gd name="f215" fmla="val 1002017"/>
                <a:gd name="f216" fmla="val 1514653"/>
                <a:gd name="f217" fmla="val 1045662"/>
                <a:gd name="f218" fmla="val 1483178"/>
                <a:gd name="f219" fmla="val 1089135"/>
                <a:gd name="f220" fmla="val 1451480"/>
                <a:gd name="f221" fmla="val 1132435"/>
                <a:gd name="f222" fmla="val 1419560"/>
                <a:gd name="f223" fmla="val 1175561"/>
                <a:gd name="f224" fmla="val 1387419"/>
                <a:gd name="f225" fmla="val 1218513"/>
                <a:gd name="f226" fmla="val 1355059"/>
                <a:gd name="f227" fmla="val 1261289"/>
                <a:gd name="f228" fmla="val 1322478"/>
                <a:gd name="f229" fmla="val 1303889"/>
                <a:gd name="f230" fmla="val 1289679"/>
                <a:gd name="f231" fmla="val 1346312"/>
                <a:gd name="f232" fmla="val 1256663"/>
                <a:gd name="f233" fmla="val 1388557"/>
                <a:gd name="f234" fmla="val 1223430"/>
                <a:gd name="f235" fmla="val 1430623"/>
                <a:gd name="f236" fmla="val 1189980"/>
                <a:gd name="f237" fmla="val 1472510"/>
                <a:gd name="f238" fmla="val 1156316"/>
                <a:gd name="f239" fmla="val 1514216"/>
                <a:gd name="f240" fmla="val 1122437"/>
                <a:gd name="f241" fmla="val 1555741"/>
                <a:gd name="f242" fmla="val 1088344"/>
                <a:gd name="f243" fmla="val 1597084"/>
                <a:gd name="f244" fmla="val 1054039"/>
                <a:gd name="f245" fmla="val 1638245"/>
                <a:gd name="f246" fmla="val 1019522"/>
                <a:gd name="f247" fmla="val 1679221"/>
                <a:gd name="f248" fmla="val 984794"/>
                <a:gd name="f249" fmla="val 1720013"/>
                <a:gd name="f250" fmla="val 949856"/>
                <a:gd name="f251" fmla="val 1760619"/>
                <a:gd name="f252" fmla="val 914708"/>
                <a:gd name="f253" fmla="val 1801039"/>
                <a:gd name="f254" fmla="val 879352"/>
                <a:gd name="f255" fmla="val 1841272"/>
                <a:gd name="f256" fmla="val 843788"/>
                <a:gd name="f257" fmla="val 1881317"/>
                <a:gd name="f258" fmla="val 808018"/>
                <a:gd name="f259" fmla="val 1921173"/>
                <a:gd name="f260" fmla="val 772041"/>
                <a:gd name="f261" fmla="val 1960840"/>
                <a:gd name="f262" fmla="val 735860"/>
                <a:gd name="f263" fmla="val 2000316"/>
                <a:gd name="f264" fmla="val 699473"/>
                <a:gd name="f265" fmla="val 2039601"/>
                <a:gd name="f266" fmla="val 662884"/>
                <a:gd name="f267" fmla="val 2078694"/>
                <a:gd name="f268" fmla="val 626092"/>
                <a:gd name="f269" fmla="val 2117594"/>
                <a:gd name="f270" fmla="val 589098"/>
                <a:gd name="f271" fmla="val 2156300"/>
                <a:gd name="f272" fmla="val 551903"/>
                <a:gd name="f273" fmla="val 2194811"/>
                <a:gd name="f274" fmla="val 514507"/>
                <a:gd name="f275" fmla="val 2233127"/>
                <a:gd name="f276" fmla="val 476913"/>
                <a:gd name="f277" fmla="val 2271247"/>
                <a:gd name="f278" fmla="val 439120"/>
                <a:gd name="f279" fmla="val 2309169"/>
                <a:gd name="f280" fmla="val 401129"/>
                <a:gd name="f281" fmla="val 2346894"/>
                <a:gd name="f282" fmla="val 362942"/>
                <a:gd name="f283" fmla="val 2384419"/>
                <a:gd name="f284" fmla="val 324558"/>
                <a:gd name="f285" fmla="val 2421745"/>
                <a:gd name="f286" fmla="val 285980"/>
                <a:gd name="f287" fmla="val 2458871"/>
                <a:gd name="f288" fmla="val 247207"/>
                <a:gd name="f289" fmla="val 2495795"/>
                <a:gd name="f290" fmla="val 208240"/>
                <a:gd name="f291" fmla="val 2532517"/>
                <a:gd name="f292" fmla="val 169081"/>
                <a:gd name="f293" fmla="val 2569036"/>
                <a:gd name="f294" fmla="val 129731"/>
                <a:gd name="f295" fmla="val 2605352"/>
                <a:gd name="f296" fmla="val 90189"/>
                <a:gd name="f297" fmla="val 2641462"/>
                <a:gd name="f298" fmla="val 50457"/>
                <a:gd name="f299" fmla="val 2677367"/>
                <a:gd name="f300" fmla="val 10536"/>
                <a:gd name="f301" fmla="val 2686745"/>
                <a:gd name="f302" fmla="*/ f0 1 5029835"/>
                <a:gd name="f303" fmla="*/ f1 1 2149475"/>
                <a:gd name="f304" fmla="+- f4 0 f2"/>
                <a:gd name="f305" fmla="+- f3 0 f2"/>
                <a:gd name="f306" fmla="*/ f305 1 5029835"/>
                <a:gd name="f307" fmla="*/ f304 1 2149475"/>
                <a:gd name="f308" fmla="*/ f2 1 f306"/>
                <a:gd name="f309" fmla="*/ f3 1 f306"/>
                <a:gd name="f310" fmla="*/ f2 1 f307"/>
                <a:gd name="f311" fmla="*/ f4 1 f307"/>
                <a:gd name="f312" fmla="*/ f308 f302 1"/>
                <a:gd name="f313" fmla="*/ f309 f302 1"/>
                <a:gd name="f314" fmla="*/ f311 f303 1"/>
                <a:gd name="f315" fmla="*/ f310 f303 1"/>
              </a:gdLst>
              <a:ahLst/>
              <a:cxnLst>
                <a:cxn ang="3cd4">
                  <a:pos x="hc" y="t"/>
                </a:cxn>
                <a:cxn ang="0">
                  <a:pos x="r" y="vc"/>
                </a:cxn>
                <a:cxn ang="cd4">
                  <a:pos x="hc" y="b"/>
                </a:cxn>
                <a:cxn ang="cd2">
                  <a:pos x="l" y="vc"/>
                </a:cxn>
              </a:cxnLst>
              <a:rect l="f312" t="f315" r="f313" b="f314"/>
              <a:pathLst>
                <a:path w="5029835" h="2149475">
                  <a:moveTo>
                    <a:pt x="f5" y="f2"/>
                  </a:moveTo>
                  <a:lnTo>
                    <a:pt x="f6" y="f7"/>
                  </a:lnTo>
                  <a:lnTo>
                    <a:pt x="f8" y="f9"/>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120" y="f121"/>
                  </a:lnTo>
                  <a:lnTo>
                    <a:pt x="f122" y="f123"/>
                  </a:lnTo>
                  <a:lnTo>
                    <a:pt x="f124" y="f125"/>
                  </a:lnTo>
                  <a:lnTo>
                    <a:pt x="f126" y="f127"/>
                  </a:lnTo>
                  <a:lnTo>
                    <a:pt x="f128" y="f129"/>
                  </a:lnTo>
                  <a:lnTo>
                    <a:pt x="f130" y="f131"/>
                  </a:lnTo>
                  <a:lnTo>
                    <a:pt x="f132"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54" y="f155"/>
                  </a:lnTo>
                  <a:lnTo>
                    <a:pt x="f156" y="f157"/>
                  </a:lnTo>
                  <a:lnTo>
                    <a:pt x="f158" y="f159"/>
                  </a:lnTo>
                  <a:lnTo>
                    <a:pt x="f160" y="f161"/>
                  </a:lnTo>
                  <a:lnTo>
                    <a:pt x="f162" y="f163"/>
                  </a:lnTo>
                  <a:lnTo>
                    <a:pt x="f164" y="f165"/>
                  </a:lnTo>
                  <a:lnTo>
                    <a:pt x="f166" y="f167"/>
                  </a:lnTo>
                  <a:lnTo>
                    <a:pt x="f168" y="f169"/>
                  </a:lnTo>
                  <a:lnTo>
                    <a:pt x="f170" y="f171"/>
                  </a:lnTo>
                  <a:lnTo>
                    <a:pt x="f2"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203" y="f204"/>
                  </a:lnTo>
                  <a:lnTo>
                    <a:pt x="f205" y="f206"/>
                  </a:lnTo>
                  <a:lnTo>
                    <a:pt x="f207" y="f208"/>
                  </a:lnTo>
                  <a:lnTo>
                    <a:pt x="f209" y="f210"/>
                  </a:lnTo>
                  <a:lnTo>
                    <a:pt x="f211" y="f212"/>
                  </a:lnTo>
                  <a:lnTo>
                    <a:pt x="f213" y="f214"/>
                  </a:lnTo>
                  <a:lnTo>
                    <a:pt x="f215" y="f216"/>
                  </a:lnTo>
                  <a:lnTo>
                    <a:pt x="f217" y="f218"/>
                  </a:lnTo>
                  <a:lnTo>
                    <a:pt x="f219" y="f220"/>
                  </a:lnTo>
                  <a:lnTo>
                    <a:pt x="f221" y="f222"/>
                  </a:lnTo>
                  <a:lnTo>
                    <a:pt x="f223" y="f224"/>
                  </a:lnTo>
                  <a:lnTo>
                    <a:pt x="f225" y="f226"/>
                  </a:lnTo>
                  <a:lnTo>
                    <a:pt x="f227" y="f228"/>
                  </a:lnTo>
                  <a:lnTo>
                    <a:pt x="f229" y="f230"/>
                  </a:lnTo>
                  <a:lnTo>
                    <a:pt x="f231" y="f232"/>
                  </a:lnTo>
                  <a:lnTo>
                    <a:pt x="f233" y="f234"/>
                  </a:lnTo>
                  <a:lnTo>
                    <a:pt x="f235" y="f236"/>
                  </a:lnTo>
                  <a:lnTo>
                    <a:pt x="f237" y="f238"/>
                  </a:lnTo>
                  <a:lnTo>
                    <a:pt x="f239" y="f240"/>
                  </a:lnTo>
                  <a:lnTo>
                    <a:pt x="f241" y="f242"/>
                  </a:lnTo>
                  <a:lnTo>
                    <a:pt x="f243" y="f244"/>
                  </a:lnTo>
                  <a:lnTo>
                    <a:pt x="f245"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269" y="f270"/>
                  </a:lnTo>
                  <a:lnTo>
                    <a:pt x="f271" y="f272"/>
                  </a:lnTo>
                  <a:lnTo>
                    <a:pt x="f273" y="f274"/>
                  </a:lnTo>
                  <a:lnTo>
                    <a:pt x="f275" y="f276"/>
                  </a:lnTo>
                  <a:lnTo>
                    <a:pt x="f277" y="f278"/>
                  </a:lnTo>
                  <a:lnTo>
                    <a:pt x="f279" y="f280"/>
                  </a:lnTo>
                  <a:lnTo>
                    <a:pt x="f281" y="f282"/>
                  </a:lnTo>
                  <a:lnTo>
                    <a:pt x="f283" y="f284"/>
                  </a:lnTo>
                  <a:lnTo>
                    <a:pt x="f285" y="f286"/>
                  </a:lnTo>
                  <a:lnTo>
                    <a:pt x="f287" y="f288"/>
                  </a:lnTo>
                  <a:lnTo>
                    <a:pt x="f289" y="f290"/>
                  </a:lnTo>
                  <a:lnTo>
                    <a:pt x="f291" y="f292"/>
                  </a:lnTo>
                  <a:lnTo>
                    <a:pt x="f293" y="f294"/>
                  </a:lnTo>
                  <a:lnTo>
                    <a:pt x="f295" y="f296"/>
                  </a:lnTo>
                  <a:lnTo>
                    <a:pt x="f297" y="f298"/>
                  </a:lnTo>
                  <a:lnTo>
                    <a:pt x="f299" y="f300"/>
                  </a:lnTo>
                  <a:lnTo>
                    <a:pt x="f301" y="f2"/>
                  </a:lnTo>
                </a:path>
              </a:pathLst>
            </a:custGeom>
            <a:noFill/>
            <a:ln w="12701" cap="flat">
              <a:solidFill>
                <a:srgbClr val="FFFFFF"/>
              </a:solidFill>
              <a:prstDash val="solid"/>
              <a:miter/>
            </a:ln>
          </p:spPr>
          <p:txBody>
            <a:bodyPr vert="horz" wrap="square" lIns="0" tIns="0" rIns="0" bIns="0" anchor="t" anchorCtr="0" compatLnSpc="1">
              <a:noAutofit/>
            </a:bodyPr>
            <a:lstStyle/>
            <a:p>
              <a:pPr marL="0" marR="0" lvl="0" indent="0" algn="l" defTabSz="10287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25" b="0" i="0" u="none" strike="noStrike" kern="1200" cap="none" spc="0" baseline="0">
                <a:solidFill>
                  <a:srgbClr val="2B2A27"/>
                </a:solidFill>
                <a:uFillTx/>
                <a:latin typeface="Calibri"/>
              </a:endParaRPr>
            </a:p>
          </p:txBody>
        </p:sp>
      </p:grpSp>
      <p:sp>
        <p:nvSpPr>
          <p:cNvPr id="10" name="Picture Placeholder 2">
            <a:extLst>
              <a:ext uri="{FF2B5EF4-FFF2-40B4-BE49-F238E27FC236}">
                <a16:creationId xmlns:a16="http://schemas.microsoft.com/office/drawing/2014/main" id="{CB2EDAFC-2B14-8A9D-4875-BF88F3449E02}"/>
              </a:ext>
            </a:extLst>
          </p:cNvPr>
          <p:cNvSpPr txBox="1">
            <a:spLocks noGrp="1"/>
          </p:cNvSpPr>
          <p:nvPr>
            <p:ph type="pic" idx="4294967295"/>
          </p:nvPr>
        </p:nvSpPr>
        <p:spPr>
          <a:xfrm>
            <a:off x="6855298" y="0"/>
            <a:ext cx="6860698" cy="7726363"/>
          </a:xfrm>
        </p:spPr>
        <p:txBody>
          <a:bodyPr lIns="0" tIns="0" rIns="0" bIns="0" anchor="ctr" anchorCtr="1">
            <a:noAutofit/>
          </a:bodyPr>
          <a:lstStyle>
            <a:lvl1pPr marL="0" indent="0" algn="ctr">
              <a:buNone/>
              <a:defRPr sz="1350"/>
            </a:lvl1pPr>
          </a:lstStyle>
          <a:p>
            <a:pPr lvl="0"/>
            <a:r>
              <a:rPr lang="en-US"/>
              <a:t>Click icon to add picture</a:t>
            </a:r>
          </a:p>
        </p:txBody>
      </p:sp>
      <p:sp>
        <p:nvSpPr>
          <p:cNvPr id="11" name="Title 1">
            <a:extLst>
              <a:ext uri="{FF2B5EF4-FFF2-40B4-BE49-F238E27FC236}">
                <a16:creationId xmlns:a16="http://schemas.microsoft.com/office/drawing/2014/main" id="{000CBDD6-DF57-7E8D-B593-6E1C9ACB4798}"/>
              </a:ext>
            </a:extLst>
          </p:cNvPr>
          <p:cNvSpPr txBox="1">
            <a:spLocks noGrp="1"/>
          </p:cNvSpPr>
          <p:nvPr>
            <p:ph type="title"/>
          </p:nvPr>
        </p:nvSpPr>
        <p:spPr>
          <a:xfrm>
            <a:off x="488992" y="3163894"/>
            <a:ext cx="4242472" cy="1563228"/>
          </a:xfrm>
        </p:spPr>
        <p:txBody>
          <a:bodyPr lIns="0" tIns="0" rIns="0" bIns="0" anchor="t">
            <a:noAutofit/>
          </a:bodyPr>
          <a:lstStyle>
            <a:lvl1pPr>
              <a:defRPr lang="en-GB" sz="5063">
                <a:solidFill>
                  <a:srgbClr val="441F54"/>
                </a:solidFill>
                <a:latin typeface="Museo Sans 100" pitchFamily="2"/>
              </a:defRPr>
            </a:lvl1pPr>
          </a:lstStyle>
          <a:p>
            <a:pPr lvl="0"/>
            <a:r>
              <a:rPr lang="en-GB"/>
              <a:t>Divider heading</a:t>
            </a:r>
            <a:endParaRPr lang="en-US"/>
          </a:p>
        </p:txBody>
      </p:sp>
      <p:sp>
        <p:nvSpPr>
          <p:cNvPr id="12" name="Text Placeholder 11">
            <a:extLst>
              <a:ext uri="{FF2B5EF4-FFF2-40B4-BE49-F238E27FC236}">
                <a16:creationId xmlns:a16="http://schemas.microsoft.com/office/drawing/2014/main" id="{8302FE33-4A08-C801-3233-878979A823E0}"/>
              </a:ext>
            </a:extLst>
          </p:cNvPr>
          <p:cNvSpPr txBox="1">
            <a:spLocks noGrp="1"/>
          </p:cNvSpPr>
          <p:nvPr>
            <p:ph type="body" idx="4294967295"/>
          </p:nvPr>
        </p:nvSpPr>
        <p:spPr>
          <a:xfrm>
            <a:off x="498282" y="418512"/>
            <a:ext cx="1718073" cy="1554213"/>
          </a:xfrm>
        </p:spPr>
        <p:txBody>
          <a:bodyPr lIns="0" tIns="0" rIns="0" bIns="0">
            <a:noAutofit/>
          </a:bodyPr>
          <a:lstStyle>
            <a:lvl1pPr marL="0" indent="0">
              <a:lnSpc>
                <a:spcPts val="1913"/>
              </a:lnSpc>
              <a:spcBef>
                <a:spcPts val="0"/>
              </a:spcBef>
              <a:buNone/>
              <a:defRPr sz="2250" b="1">
                <a:solidFill>
                  <a:srgbClr val="441F54"/>
                </a:solidFill>
                <a:latin typeface="Museo Sans 700" pitchFamily="2"/>
              </a:defRPr>
            </a:lvl1pPr>
            <a:lvl2pPr marL="0" lvl="0" indent="0">
              <a:lnSpc>
                <a:spcPts val="1913"/>
              </a:lnSpc>
              <a:spcBef>
                <a:spcPts val="0"/>
              </a:spcBef>
              <a:buNone/>
              <a:defRPr sz="2250" b="1">
                <a:solidFill>
                  <a:srgbClr val="441F54"/>
                </a:solidFill>
                <a:latin typeface="Museo Sans 700" pitchFamily="2"/>
              </a:defRPr>
            </a:lvl2pPr>
            <a:lvl3pPr marL="0" lvl="1" indent="0">
              <a:lnSpc>
                <a:spcPts val="1913"/>
              </a:lnSpc>
              <a:spcBef>
                <a:spcPts val="0"/>
              </a:spcBef>
              <a:buNone/>
              <a:defRPr b="1">
                <a:solidFill>
                  <a:srgbClr val="441F54"/>
                </a:solidFill>
                <a:latin typeface="Museo Sans 700" pitchFamily="2"/>
              </a:defRPr>
            </a:lvl3pPr>
            <a:lvl4pPr marL="0" lvl="2" indent="0">
              <a:lnSpc>
                <a:spcPts val="1069"/>
              </a:lnSpc>
              <a:spcBef>
                <a:spcPts val="900"/>
              </a:spcBef>
              <a:buNone/>
              <a:defRPr sz="1013">
                <a:solidFill>
                  <a:srgbClr val="441F54"/>
                </a:solidFill>
                <a:latin typeface="Museo Sans 300" pitchFamily="2"/>
              </a:defRPr>
            </a:lvl4pPr>
            <a:lvl5pPr marL="0" lvl="2" indent="0">
              <a:lnSpc>
                <a:spcPts val="1069"/>
              </a:lnSpc>
              <a:spcBef>
                <a:spcPts val="900"/>
              </a:spcBef>
              <a:buNone/>
              <a:defRPr sz="1013">
                <a:solidFill>
                  <a:srgbClr val="441F54"/>
                </a:solidFill>
                <a:latin typeface="Museo Sans 300" pitchFamily="2"/>
              </a:defRPr>
            </a:lvl5pPr>
            <a:lvl6pPr marL="0" marR="0" lvl="2" indent="0" fontAlgn="auto">
              <a:lnSpc>
                <a:spcPts val="1069"/>
              </a:lnSpc>
              <a:spcBef>
                <a:spcPts val="900"/>
              </a:spcBef>
              <a:spcAft>
                <a:spcPts val="0"/>
              </a:spcAft>
              <a:buNone/>
              <a:tabLst/>
              <a:defRPr lang="en-US" sz="1013" b="0" i="0" u="none" strike="noStrike" cap="none" spc="0" baseline="0">
                <a:solidFill>
                  <a:srgbClr val="441F54"/>
                </a:solidFill>
                <a:uFillTx/>
                <a:latin typeface="Museo Sans 300" pitchFamily="2"/>
              </a:defRPr>
            </a:lvl6pPr>
            <a:lvl7pPr marL="0" marR="0" lvl="2" indent="0" fontAlgn="auto">
              <a:lnSpc>
                <a:spcPts val="1069"/>
              </a:lnSpc>
              <a:spcBef>
                <a:spcPts val="900"/>
              </a:spcBef>
              <a:spcAft>
                <a:spcPts val="0"/>
              </a:spcAft>
              <a:buNone/>
              <a:tabLst/>
              <a:defRPr lang="en-US" sz="1013" b="0" i="0" u="none" strike="noStrike" cap="none" spc="0" baseline="0">
                <a:solidFill>
                  <a:srgbClr val="441F54"/>
                </a:solidFill>
                <a:uFillTx/>
                <a:latin typeface="Museo Sans 300" pitchFamily="2"/>
              </a:defRPr>
            </a:lvl7pPr>
            <a:lvl8pPr marL="0" marR="0" lvl="2" indent="0" fontAlgn="auto">
              <a:lnSpc>
                <a:spcPts val="1069"/>
              </a:lnSpc>
              <a:spcBef>
                <a:spcPts val="900"/>
              </a:spcBef>
              <a:spcAft>
                <a:spcPts val="0"/>
              </a:spcAft>
              <a:buNone/>
              <a:tabLst/>
              <a:defRPr lang="en-US" sz="1013" b="0" i="0" u="none" strike="noStrike" cap="none" spc="0" baseline="0">
                <a:solidFill>
                  <a:srgbClr val="441F54"/>
                </a:solidFill>
                <a:uFillTx/>
                <a:latin typeface="Museo Sans 300" pitchFamily="2"/>
              </a:defRPr>
            </a:lvl8pPr>
          </a:lstStyle>
          <a:p>
            <a:pPr lvl="0"/>
            <a:r>
              <a:rPr lang="en-US"/>
              <a:t>Climate </a:t>
            </a:r>
          </a:p>
          <a:p>
            <a:pPr lvl="0"/>
            <a:r>
              <a:rPr lang="en-US"/>
              <a:t>Control</a:t>
            </a:r>
          </a:p>
          <a:p>
            <a:pPr lvl="1"/>
            <a:r>
              <a:rPr lang="en-US"/>
              <a:t>Our product brands:</a:t>
            </a:r>
          </a:p>
          <a:p>
            <a:pPr lvl="2"/>
            <a:r>
              <a:rPr lang="en-US"/>
              <a:t>IMI Pneumatex</a:t>
            </a:r>
          </a:p>
          <a:p>
            <a:pPr lvl="2"/>
            <a:r>
              <a:rPr lang="en-US"/>
              <a:t>IMI TA</a:t>
            </a:r>
          </a:p>
          <a:p>
            <a:pPr lvl="2"/>
            <a:r>
              <a:rPr lang="en-US"/>
              <a:t>IMI Flow Design</a:t>
            </a:r>
          </a:p>
          <a:p>
            <a:pPr lvl="2"/>
            <a:r>
              <a:rPr lang="en-US"/>
              <a:t>IMI Heimeier</a:t>
            </a:r>
          </a:p>
          <a:p>
            <a:pPr lvl="2"/>
            <a:r>
              <a:rPr lang="en-US"/>
              <a:t>IMI Heatmiser</a:t>
            </a:r>
          </a:p>
        </p:txBody>
      </p:sp>
    </p:spTree>
    <p:extLst>
      <p:ext uri="{BB962C8B-B14F-4D97-AF65-F5344CB8AC3E}">
        <p14:creationId xmlns:p14="http://schemas.microsoft.com/office/powerpoint/2010/main" val="2352141671"/>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Image">
    <p:bg>
      <p:bgPr>
        <a:solidFill>
          <a:srgbClr val="EEECEA"/>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F3F01FE7-D4D3-5729-CD80-0F7ABD5DD5B9}"/>
              </a:ext>
            </a:extLst>
          </p:cNvPr>
          <p:cNvSpPr txBox="1">
            <a:spLocks noGrp="1"/>
          </p:cNvSpPr>
          <p:nvPr>
            <p:ph type="pic" idx="4294967295"/>
          </p:nvPr>
        </p:nvSpPr>
        <p:spPr>
          <a:xfrm>
            <a:off x="4838110" y="0"/>
            <a:ext cx="8877897" cy="7726363"/>
          </a:xfrm>
        </p:spPr>
        <p:txBody>
          <a:bodyPr/>
          <a:lstStyle>
            <a:lvl1pPr>
              <a:defRPr/>
            </a:lvl1pPr>
          </a:lstStyle>
          <a:p>
            <a:pPr lvl="0"/>
            <a:r>
              <a:rPr lang="en-US"/>
              <a:t>Click icon to add picture</a:t>
            </a:r>
          </a:p>
        </p:txBody>
      </p:sp>
      <p:sp>
        <p:nvSpPr>
          <p:cNvPr id="3" name="Slide Number Placeholder 5">
            <a:extLst>
              <a:ext uri="{FF2B5EF4-FFF2-40B4-BE49-F238E27FC236}">
                <a16:creationId xmlns:a16="http://schemas.microsoft.com/office/drawing/2014/main" id="{7035B26D-D6C9-D24B-5FBD-ED331B5302E4}"/>
              </a:ext>
            </a:extLst>
          </p:cNvPr>
          <p:cNvSpPr txBox="1">
            <a:spLocks noGrp="1"/>
          </p:cNvSpPr>
          <p:nvPr>
            <p:ph type="sldNum" sz="quarter" idx="8"/>
          </p:nvPr>
        </p:nvSpPr>
        <p:spPr>
          <a:xfrm>
            <a:off x="10142807" y="7058217"/>
            <a:ext cx="3086100" cy="213103"/>
          </a:xfrm>
        </p:spPr>
        <p:txBody>
          <a:bodyPr lIns="0" tIns="0" rIns="0" bIns="0" anchor="b"/>
          <a:lstStyle>
            <a:lvl1pPr>
              <a:defRPr sz="900">
                <a:solidFill>
                  <a:srgbClr val="441F54"/>
                </a:solidFill>
              </a:defRPr>
            </a:lvl1pPr>
          </a:lstStyle>
          <a:p>
            <a:pPr lvl="0"/>
            <a:fld id="{5D485953-916F-434F-93D6-D0B490431F66}" type="slidenum">
              <a:t>‹N°›</a:t>
            </a:fld>
            <a:endParaRPr lang="en-US"/>
          </a:p>
        </p:txBody>
      </p:sp>
      <p:pic>
        <p:nvPicPr>
          <p:cNvPr id="4" name="Picture 2">
            <a:extLst>
              <a:ext uri="{FF2B5EF4-FFF2-40B4-BE49-F238E27FC236}">
                <a16:creationId xmlns:a16="http://schemas.microsoft.com/office/drawing/2014/main" id="{52926A43-6F60-138D-7FD8-D2B2379996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16591" y="271823"/>
            <a:ext cx="1412709" cy="879971"/>
          </a:xfrm>
          <a:prstGeom prst="rect">
            <a:avLst/>
          </a:prstGeom>
          <a:noFill/>
          <a:ln cap="flat">
            <a:noFill/>
          </a:ln>
        </p:spPr>
      </p:pic>
      <p:sp>
        <p:nvSpPr>
          <p:cNvPr id="5" name="Title 1">
            <a:extLst>
              <a:ext uri="{FF2B5EF4-FFF2-40B4-BE49-F238E27FC236}">
                <a16:creationId xmlns:a16="http://schemas.microsoft.com/office/drawing/2014/main" id="{EB839669-D5B3-B02E-F58C-71EC66799740}"/>
              </a:ext>
            </a:extLst>
          </p:cNvPr>
          <p:cNvSpPr txBox="1">
            <a:spLocks noGrp="1"/>
          </p:cNvSpPr>
          <p:nvPr>
            <p:ph type="title"/>
          </p:nvPr>
        </p:nvSpPr>
        <p:spPr>
          <a:xfrm>
            <a:off x="487099" y="530646"/>
            <a:ext cx="3952800" cy="811164"/>
          </a:xfrm>
        </p:spPr>
        <p:txBody>
          <a:bodyPr lIns="0" tIns="0" rIns="0" bIns="0" anchor="t">
            <a:noAutofit/>
          </a:bodyPr>
          <a:lstStyle>
            <a:lvl1pPr>
              <a:defRPr lang="en-GB" sz="3150">
                <a:solidFill>
                  <a:srgbClr val="441F54"/>
                </a:solidFill>
                <a:latin typeface="Museo Sans 100" pitchFamily="2"/>
              </a:defRPr>
            </a:lvl1pPr>
          </a:lstStyle>
          <a:p>
            <a:pPr lvl="0"/>
            <a:r>
              <a:rPr lang="en-GB"/>
              <a:t>Page title</a:t>
            </a:r>
            <a:endParaRPr lang="en-US"/>
          </a:p>
        </p:txBody>
      </p:sp>
      <p:sp>
        <p:nvSpPr>
          <p:cNvPr id="6" name="Footer Placeholder 4">
            <a:extLst>
              <a:ext uri="{FF2B5EF4-FFF2-40B4-BE49-F238E27FC236}">
                <a16:creationId xmlns:a16="http://schemas.microsoft.com/office/drawing/2014/main" id="{75F112C2-FA58-6EBC-AABC-AC783BF025E4}"/>
              </a:ext>
            </a:extLst>
          </p:cNvPr>
          <p:cNvSpPr txBox="1">
            <a:spLocks noGrp="1"/>
          </p:cNvSpPr>
          <p:nvPr>
            <p:ph type="ftr" sz="quarter" idx="9"/>
          </p:nvPr>
        </p:nvSpPr>
        <p:spPr>
          <a:xfrm>
            <a:off x="487100" y="7058217"/>
            <a:ext cx="2834747" cy="213103"/>
          </a:xfrm>
        </p:spPr>
        <p:txBody>
          <a:bodyPr lIns="0" tIns="0" rIns="0" bIns="0" anchor="b" anchorCtr="0"/>
          <a:lstStyle>
            <a:lvl1pPr algn="l">
              <a:defRPr sz="900" spc="23">
                <a:solidFill>
                  <a:srgbClr val="441F54"/>
                </a:solidFill>
              </a:defRPr>
            </a:lvl1pPr>
          </a:lstStyle>
          <a:p>
            <a:pPr lvl="0"/>
            <a:r>
              <a:rPr lang="en-US"/>
              <a:t>Climate Control | 2024</a:t>
            </a:r>
          </a:p>
        </p:txBody>
      </p:sp>
      <p:sp>
        <p:nvSpPr>
          <p:cNvPr id="7" name="Text Placeholder 6">
            <a:extLst>
              <a:ext uri="{FF2B5EF4-FFF2-40B4-BE49-F238E27FC236}">
                <a16:creationId xmlns:a16="http://schemas.microsoft.com/office/drawing/2014/main" id="{5F55CFF3-123E-0157-29D3-B3F4D120EEA3}"/>
              </a:ext>
            </a:extLst>
          </p:cNvPr>
          <p:cNvSpPr txBox="1">
            <a:spLocks noGrp="1"/>
          </p:cNvSpPr>
          <p:nvPr>
            <p:ph type="body" idx="4294967295"/>
          </p:nvPr>
        </p:nvSpPr>
        <p:spPr>
          <a:xfrm>
            <a:off x="487100" y="1799366"/>
            <a:ext cx="3952275" cy="2750729"/>
          </a:xfrm>
        </p:spPr>
        <p:txBody>
          <a:bodyPr lIns="0" tIns="0" rIns="0" bIns="0">
            <a:noAutofit/>
          </a:bodyPr>
          <a:lstStyle>
            <a:lvl1pPr marL="0" indent="0">
              <a:lnSpc>
                <a:spcPct val="100000"/>
              </a:lnSpc>
              <a:buNone/>
              <a:defRPr lang="en-GB" sz="1575">
                <a:latin typeface="Museo Sans 300" pitchFamily="2"/>
              </a:defRPr>
            </a:lvl1pPr>
          </a:lstStyle>
          <a:p>
            <a:pPr lvl="0"/>
            <a:r>
              <a:rPr lang="en-GB"/>
              <a:t>Small amount of text over an image. Omnihill abore, quodisque premquostius ent.Ferum, conseque eicae ea prestiuribus essiminverum sinis et que laccus.</a:t>
            </a:r>
            <a:endParaRPr lang="en-US"/>
          </a:p>
        </p:txBody>
      </p:sp>
    </p:spTree>
    <p:extLst>
      <p:ext uri="{BB962C8B-B14F-4D97-AF65-F5344CB8AC3E}">
        <p14:creationId xmlns:p14="http://schemas.microsoft.com/office/powerpoint/2010/main" val="3756458931"/>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09952" y="493885"/>
            <a:ext cx="8248650" cy="573922"/>
          </a:xfrm>
          <a:prstGeom prst="rect">
            <a:avLst/>
          </a:prstGeom>
        </p:spPr>
        <p:txBody>
          <a:bodyPr wrap="square" lIns="0" tIns="0" rIns="0" bIns="0">
            <a:spAutoFit/>
          </a:bodyPr>
          <a:lstStyle>
            <a:lvl1pPr>
              <a:defRPr sz="3599" b="1" i="0">
                <a:solidFill>
                  <a:schemeClr val="tx1"/>
                </a:solidFill>
                <a:latin typeface="Arial"/>
                <a:cs typeface="Arial"/>
              </a:defRPr>
            </a:lvl1pPr>
          </a:lstStyle>
          <a:p>
            <a:endParaRPr/>
          </a:p>
        </p:txBody>
      </p:sp>
      <p:sp>
        <p:nvSpPr>
          <p:cNvPr id="3" name="Holder 3"/>
          <p:cNvSpPr>
            <a:spLocks noGrp="1"/>
          </p:cNvSpPr>
          <p:nvPr>
            <p:ph type="subTitle" idx="4"/>
          </p:nvPr>
        </p:nvSpPr>
        <p:spPr>
          <a:xfrm>
            <a:off x="2057400" y="4326764"/>
            <a:ext cx="9601200" cy="492314"/>
          </a:xfrm>
          <a:prstGeom prst="rect">
            <a:avLst/>
          </a:prstGeom>
        </p:spPr>
        <p:txBody>
          <a:bodyPr wrap="square" lIns="0" tIns="0" rIns="0" bIns="0">
            <a:spAutoFit/>
          </a:bodyPr>
          <a:lstStyle>
            <a:lvl1pPr>
              <a:defRPr sz="3199"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00" b="0" i="1">
                <a:solidFill>
                  <a:srgbClr val="212121"/>
                </a:solidFill>
                <a:latin typeface="Arial"/>
                <a:cs typeface="Arial"/>
              </a:defRPr>
            </a:lvl1pPr>
          </a:lstStyle>
          <a:p>
            <a:pPr marL="12697">
              <a:spcBef>
                <a:spcPts val="25"/>
              </a:spcBef>
            </a:pPr>
            <a:r>
              <a:rPr lang="en-US"/>
              <a:t>Copyright</a:t>
            </a:r>
            <a:r>
              <a:rPr lang="en-US" spc="-20"/>
              <a:t> </a:t>
            </a:r>
            <a:r>
              <a:rPr lang="en-US"/>
              <a:t>©</a:t>
            </a:r>
            <a:r>
              <a:rPr lang="en-US" spc="-30"/>
              <a:t> </a:t>
            </a:r>
            <a:r>
              <a:rPr lang="en-US"/>
              <a:t>(2020)</a:t>
            </a:r>
            <a:r>
              <a:rPr lang="en-US" spc="-45"/>
              <a:t> </a:t>
            </a:r>
            <a:r>
              <a:rPr lang="en-US"/>
              <a:t>IMI</a:t>
            </a:r>
            <a:r>
              <a:rPr lang="en-US" spc="-40"/>
              <a:t> </a:t>
            </a:r>
            <a:r>
              <a:rPr lang="en-US"/>
              <a:t>Hydronic</a:t>
            </a:r>
            <a:r>
              <a:rPr lang="en-US" spc="-30"/>
              <a:t> </a:t>
            </a:r>
            <a:r>
              <a:rPr lang="en-US"/>
              <a:t>Engineering. All</a:t>
            </a:r>
            <a:r>
              <a:rPr lang="en-US" spc="5"/>
              <a:t> </a:t>
            </a:r>
            <a:r>
              <a:rPr lang="en-US"/>
              <a:t>rights</a:t>
            </a:r>
            <a:r>
              <a:rPr lang="en-US" spc="-30"/>
              <a:t> </a:t>
            </a:r>
            <a:r>
              <a:rPr lang="en-US" spc="-10"/>
              <a:t>reserved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6" name="Holder 6"/>
          <p:cNvSpPr>
            <a:spLocks noGrp="1"/>
          </p:cNvSpPr>
          <p:nvPr>
            <p:ph type="sldNum" sz="quarter" idx="7"/>
          </p:nvPr>
        </p:nvSpPr>
        <p:spPr/>
        <p:txBody>
          <a:bodyPr lIns="0" tIns="0" rIns="0" bIns="0"/>
          <a:lstStyle>
            <a:lvl1pPr>
              <a:defRPr sz="1200" b="0" i="0">
                <a:solidFill>
                  <a:srgbClr val="404040"/>
                </a:solidFill>
                <a:latin typeface="Arial"/>
                <a:cs typeface="Arial"/>
              </a:defRPr>
            </a:lvl1pPr>
          </a:lstStyle>
          <a:p>
            <a:pPr marL="38092">
              <a:lnSpc>
                <a:spcPts val="1425"/>
              </a:lnSpc>
            </a:pPr>
            <a:fld id="{81D60167-4931-47E6-BA6A-407CBD079E47}" type="slidenum">
              <a:rPr lang="fr-FR" spc="-25" smtClean="0"/>
              <a:pPr marL="38092">
                <a:lnSpc>
                  <a:spcPts val="1425"/>
                </a:lnSpc>
              </a:pPr>
              <a:t>‹N°›</a:t>
            </a:fld>
            <a:endParaRPr lang="fr-FR" spc="-25"/>
          </a:p>
        </p:txBody>
      </p:sp>
    </p:spTree>
    <p:extLst>
      <p:ext uri="{BB962C8B-B14F-4D97-AF65-F5344CB8AC3E}">
        <p14:creationId xmlns:p14="http://schemas.microsoft.com/office/powerpoint/2010/main" val="24432869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199"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00" b="0" i="1">
                <a:solidFill>
                  <a:srgbClr val="212121"/>
                </a:solidFill>
                <a:latin typeface="Arial"/>
                <a:cs typeface="Arial"/>
              </a:defRPr>
            </a:lvl1pPr>
          </a:lstStyle>
          <a:p>
            <a:pPr marL="12697">
              <a:spcBef>
                <a:spcPts val="25"/>
              </a:spcBef>
            </a:pPr>
            <a:r>
              <a:rPr lang="en-US"/>
              <a:t>Copyright</a:t>
            </a:r>
            <a:r>
              <a:rPr lang="en-US" spc="-20"/>
              <a:t> </a:t>
            </a:r>
            <a:r>
              <a:rPr lang="en-US"/>
              <a:t>©</a:t>
            </a:r>
            <a:r>
              <a:rPr lang="en-US" spc="-30"/>
              <a:t> </a:t>
            </a:r>
            <a:r>
              <a:rPr lang="en-US"/>
              <a:t>(2020)</a:t>
            </a:r>
            <a:r>
              <a:rPr lang="en-US" spc="-45"/>
              <a:t> </a:t>
            </a:r>
            <a:r>
              <a:rPr lang="en-US"/>
              <a:t>IMI</a:t>
            </a:r>
            <a:r>
              <a:rPr lang="en-US" spc="-40"/>
              <a:t> </a:t>
            </a:r>
            <a:r>
              <a:rPr lang="en-US"/>
              <a:t>Hydronic</a:t>
            </a:r>
            <a:r>
              <a:rPr lang="en-US" spc="-30"/>
              <a:t> </a:t>
            </a:r>
            <a:r>
              <a:rPr lang="en-US"/>
              <a:t>Engineering. All</a:t>
            </a:r>
            <a:r>
              <a:rPr lang="en-US" spc="5"/>
              <a:t> </a:t>
            </a:r>
            <a:r>
              <a:rPr lang="en-US"/>
              <a:t>rights</a:t>
            </a:r>
            <a:r>
              <a:rPr lang="en-US" spc="-30"/>
              <a:t> </a:t>
            </a:r>
            <a:r>
              <a:rPr lang="en-US" spc="-10"/>
              <a:t>reserved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6" name="Holder 6"/>
          <p:cNvSpPr>
            <a:spLocks noGrp="1"/>
          </p:cNvSpPr>
          <p:nvPr>
            <p:ph type="sldNum" sz="quarter" idx="7"/>
          </p:nvPr>
        </p:nvSpPr>
        <p:spPr/>
        <p:txBody>
          <a:bodyPr lIns="0" tIns="0" rIns="0" bIns="0"/>
          <a:lstStyle>
            <a:lvl1pPr>
              <a:defRPr sz="1200" b="0" i="0">
                <a:solidFill>
                  <a:srgbClr val="404040"/>
                </a:solidFill>
                <a:latin typeface="Arial"/>
                <a:cs typeface="Arial"/>
              </a:defRPr>
            </a:lvl1pPr>
          </a:lstStyle>
          <a:p>
            <a:pPr marL="38092">
              <a:lnSpc>
                <a:spcPts val="1425"/>
              </a:lnSpc>
            </a:pPr>
            <a:fld id="{81D60167-4931-47E6-BA6A-407CBD079E47}" type="slidenum">
              <a:rPr lang="fr-FR" spc="-25" smtClean="0"/>
              <a:pPr marL="38092">
                <a:lnSpc>
                  <a:spcPts val="1425"/>
                </a:lnSpc>
              </a:pPr>
              <a:t>‹N°›</a:t>
            </a:fld>
            <a:endParaRPr lang="fr-FR" spc="-25"/>
          </a:p>
        </p:txBody>
      </p:sp>
    </p:spTree>
    <p:extLst>
      <p:ext uri="{BB962C8B-B14F-4D97-AF65-F5344CB8AC3E}">
        <p14:creationId xmlns:p14="http://schemas.microsoft.com/office/powerpoint/2010/main" val="11411349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1" i="0">
                <a:solidFill>
                  <a:schemeClr val="tx1"/>
                </a:solidFill>
                <a:latin typeface="Arial"/>
                <a:cs typeface="Arial"/>
              </a:defRPr>
            </a:lvl1pPr>
          </a:lstStyle>
          <a:p>
            <a:endParaRPr/>
          </a:p>
        </p:txBody>
      </p:sp>
      <p:sp>
        <p:nvSpPr>
          <p:cNvPr id="3" name="Holder 3"/>
          <p:cNvSpPr>
            <a:spLocks noGrp="1"/>
          </p:cNvSpPr>
          <p:nvPr>
            <p:ph sz="half" idx="2"/>
          </p:nvPr>
        </p:nvSpPr>
        <p:spPr>
          <a:xfrm>
            <a:off x="685800" y="1777063"/>
            <a:ext cx="596646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063740" y="1777063"/>
            <a:ext cx="596646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1">
                <a:solidFill>
                  <a:srgbClr val="212121"/>
                </a:solidFill>
                <a:latin typeface="Arial"/>
                <a:cs typeface="Arial"/>
              </a:defRPr>
            </a:lvl1pPr>
          </a:lstStyle>
          <a:p>
            <a:pPr marL="12697">
              <a:spcBef>
                <a:spcPts val="25"/>
              </a:spcBef>
            </a:pPr>
            <a:r>
              <a:rPr lang="en-US"/>
              <a:t>Copyright</a:t>
            </a:r>
            <a:r>
              <a:rPr lang="en-US" spc="-20"/>
              <a:t> </a:t>
            </a:r>
            <a:r>
              <a:rPr lang="en-US"/>
              <a:t>©</a:t>
            </a:r>
            <a:r>
              <a:rPr lang="en-US" spc="-30"/>
              <a:t> </a:t>
            </a:r>
            <a:r>
              <a:rPr lang="en-US"/>
              <a:t>(2020)</a:t>
            </a:r>
            <a:r>
              <a:rPr lang="en-US" spc="-45"/>
              <a:t> </a:t>
            </a:r>
            <a:r>
              <a:rPr lang="en-US"/>
              <a:t>IMI</a:t>
            </a:r>
            <a:r>
              <a:rPr lang="en-US" spc="-40"/>
              <a:t> </a:t>
            </a:r>
            <a:r>
              <a:rPr lang="en-US"/>
              <a:t>Hydronic</a:t>
            </a:r>
            <a:r>
              <a:rPr lang="en-US" spc="-30"/>
              <a:t> </a:t>
            </a:r>
            <a:r>
              <a:rPr lang="en-US"/>
              <a:t>Engineering. All</a:t>
            </a:r>
            <a:r>
              <a:rPr lang="en-US" spc="5"/>
              <a:t> </a:t>
            </a:r>
            <a:r>
              <a:rPr lang="en-US"/>
              <a:t>rights</a:t>
            </a:r>
            <a:r>
              <a:rPr lang="en-US" spc="-30"/>
              <a:t> </a:t>
            </a:r>
            <a:r>
              <a:rPr lang="en-US" spc="-10"/>
              <a:t>reserved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7" name="Holder 7"/>
          <p:cNvSpPr>
            <a:spLocks noGrp="1"/>
          </p:cNvSpPr>
          <p:nvPr>
            <p:ph type="sldNum" sz="quarter" idx="7"/>
          </p:nvPr>
        </p:nvSpPr>
        <p:spPr/>
        <p:txBody>
          <a:bodyPr lIns="0" tIns="0" rIns="0" bIns="0"/>
          <a:lstStyle>
            <a:lvl1pPr>
              <a:defRPr sz="1200" b="0" i="0">
                <a:solidFill>
                  <a:srgbClr val="404040"/>
                </a:solidFill>
                <a:latin typeface="Arial"/>
                <a:cs typeface="Arial"/>
              </a:defRPr>
            </a:lvl1pPr>
          </a:lstStyle>
          <a:p>
            <a:pPr marL="38092">
              <a:lnSpc>
                <a:spcPts val="1425"/>
              </a:lnSpc>
            </a:pPr>
            <a:fld id="{81D60167-4931-47E6-BA6A-407CBD079E47}" type="slidenum">
              <a:rPr lang="fr-FR" spc="-25" smtClean="0"/>
              <a:pPr marL="38092">
                <a:lnSpc>
                  <a:spcPts val="1425"/>
                </a:lnSpc>
              </a:pPr>
              <a:t>‹N°›</a:t>
            </a:fld>
            <a:endParaRPr lang="fr-FR" spc="-25"/>
          </a:p>
        </p:txBody>
      </p:sp>
    </p:spTree>
    <p:extLst>
      <p:ext uri="{BB962C8B-B14F-4D97-AF65-F5344CB8AC3E}">
        <p14:creationId xmlns:p14="http://schemas.microsoft.com/office/powerpoint/2010/main" val="227709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00" b="0" i="1">
                <a:solidFill>
                  <a:srgbClr val="212121"/>
                </a:solidFill>
                <a:latin typeface="Arial"/>
                <a:cs typeface="Arial"/>
              </a:defRPr>
            </a:lvl1pPr>
          </a:lstStyle>
          <a:p>
            <a:pPr marL="12697">
              <a:spcBef>
                <a:spcPts val="25"/>
              </a:spcBef>
            </a:pPr>
            <a:r>
              <a:rPr lang="en-US"/>
              <a:t>Copyright</a:t>
            </a:r>
            <a:r>
              <a:rPr lang="en-US" spc="-20"/>
              <a:t> </a:t>
            </a:r>
            <a:r>
              <a:rPr lang="en-US"/>
              <a:t>©</a:t>
            </a:r>
            <a:r>
              <a:rPr lang="en-US" spc="-30"/>
              <a:t> </a:t>
            </a:r>
            <a:r>
              <a:rPr lang="en-US"/>
              <a:t>(2020)</a:t>
            </a:r>
            <a:r>
              <a:rPr lang="en-US" spc="-45"/>
              <a:t> </a:t>
            </a:r>
            <a:r>
              <a:rPr lang="en-US"/>
              <a:t>IMI</a:t>
            </a:r>
            <a:r>
              <a:rPr lang="en-US" spc="-40"/>
              <a:t> </a:t>
            </a:r>
            <a:r>
              <a:rPr lang="en-US"/>
              <a:t>Hydronic</a:t>
            </a:r>
            <a:r>
              <a:rPr lang="en-US" spc="-30"/>
              <a:t> </a:t>
            </a:r>
            <a:r>
              <a:rPr lang="en-US"/>
              <a:t>Engineering. All</a:t>
            </a:r>
            <a:r>
              <a:rPr lang="en-US" spc="5"/>
              <a:t> </a:t>
            </a:r>
            <a:r>
              <a:rPr lang="en-US"/>
              <a:t>rights</a:t>
            </a:r>
            <a:r>
              <a:rPr lang="en-US" spc="-30"/>
              <a:t> </a:t>
            </a:r>
            <a:r>
              <a:rPr lang="en-US" spc="-10"/>
              <a:t>reserved</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5" name="Holder 5"/>
          <p:cNvSpPr>
            <a:spLocks noGrp="1"/>
          </p:cNvSpPr>
          <p:nvPr>
            <p:ph type="sldNum" sz="quarter" idx="7"/>
          </p:nvPr>
        </p:nvSpPr>
        <p:spPr/>
        <p:txBody>
          <a:bodyPr lIns="0" tIns="0" rIns="0" bIns="0"/>
          <a:lstStyle>
            <a:lvl1pPr>
              <a:defRPr sz="1200" b="0" i="0">
                <a:solidFill>
                  <a:srgbClr val="404040"/>
                </a:solidFill>
                <a:latin typeface="Arial"/>
                <a:cs typeface="Arial"/>
              </a:defRPr>
            </a:lvl1pPr>
          </a:lstStyle>
          <a:p>
            <a:pPr marL="38092">
              <a:lnSpc>
                <a:spcPts val="1425"/>
              </a:lnSpc>
            </a:pPr>
            <a:fld id="{81D60167-4931-47E6-BA6A-407CBD079E47}" type="slidenum">
              <a:rPr lang="fr-FR" spc="-25" smtClean="0"/>
              <a:pPr marL="38092">
                <a:lnSpc>
                  <a:spcPts val="1425"/>
                </a:lnSpc>
              </a:pPr>
              <a:t>‹N°›</a:t>
            </a:fld>
            <a:endParaRPr lang="fr-FR" spc="-25"/>
          </a:p>
        </p:txBody>
      </p:sp>
    </p:spTree>
    <p:extLst>
      <p:ext uri="{BB962C8B-B14F-4D97-AF65-F5344CB8AC3E}">
        <p14:creationId xmlns:p14="http://schemas.microsoft.com/office/powerpoint/2010/main" val="324780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ree content option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F7B534F-68E5-4968-BDBC-5AD41DEDFC83}"/>
              </a:ext>
            </a:extLst>
          </p:cNvPr>
          <p:cNvSpPr>
            <a:spLocks noGrp="1"/>
          </p:cNvSpPr>
          <p:nvPr>
            <p:ph idx="13" hasCustomPrompt="1"/>
          </p:nvPr>
        </p:nvSpPr>
        <p:spPr>
          <a:xfrm>
            <a:off x="463774"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7EB049AE-3613-4CD4-9A41-5C3CAF78BC7A}"/>
              </a:ext>
            </a:extLst>
          </p:cNvPr>
          <p:cNvSpPr>
            <a:spLocks noGrp="1"/>
          </p:cNvSpPr>
          <p:nvPr>
            <p:ph idx="14" hasCustomPrompt="1"/>
          </p:nvPr>
        </p:nvSpPr>
        <p:spPr>
          <a:xfrm>
            <a:off x="4870735"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219DD1FF-0AC7-4664-A618-9101F5B12919}"/>
              </a:ext>
            </a:extLst>
          </p:cNvPr>
          <p:cNvSpPr>
            <a:spLocks noGrp="1"/>
          </p:cNvSpPr>
          <p:nvPr>
            <p:ph idx="15" hasCustomPrompt="1"/>
          </p:nvPr>
        </p:nvSpPr>
        <p:spPr>
          <a:xfrm>
            <a:off x="9273470" y="1854208"/>
            <a:ext cx="3970303" cy="4926548"/>
          </a:xfrm>
          <a:prstGeom prst="rect">
            <a:avLst/>
          </a:prstGeom>
          <a:noFill/>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468000" y="788400"/>
            <a:ext cx="11461535" cy="860305"/>
          </a:xfrm>
        </p:spPr>
        <p:txBody>
          <a:bodyPr/>
          <a:lstStyle>
            <a:lvl1pPr>
              <a:defRPr sz="3600"/>
            </a:lvl1pPr>
          </a:lstStyle>
          <a:p>
            <a:r>
              <a:rPr lang="en-US"/>
              <a:t>Click to edit Master title style</a:t>
            </a:r>
          </a:p>
        </p:txBody>
      </p:sp>
      <p:pic>
        <p:nvPicPr>
          <p:cNvPr id="4" name="Grafik 3">
            <a:extLst>
              <a:ext uri="{FF2B5EF4-FFF2-40B4-BE49-F238E27FC236}">
                <a16:creationId xmlns:a16="http://schemas.microsoft.com/office/drawing/2014/main" id="{2EADC166-3F42-4705-CC7C-6724E893C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53354" y="444932"/>
            <a:ext cx="990184" cy="460611"/>
          </a:xfrm>
          <a:prstGeom prst="rect">
            <a:avLst/>
          </a:prstGeom>
        </p:spPr>
      </p:pic>
      <p:sp>
        <p:nvSpPr>
          <p:cNvPr id="5" name="Fußzeilenplatzhalter 4">
            <a:extLst>
              <a:ext uri="{FF2B5EF4-FFF2-40B4-BE49-F238E27FC236}">
                <a16:creationId xmlns:a16="http://schemas.microsoft.com/office/drawing/2014/main" id="{946E77D5-3EBF-903B-E570-FFB254457174}"/>
              </a:ext>
            </a:extLst>
          </p:cNvPr>
          <p:cNvSpPr>
            <a:spLocks noGrp="1"/>
          </p:cNvSpPr>
          <p:nvPr>
            <p:ph type="ftr" sz="quarter" idx="16"/>
          </p:nvPr>
        </p:nvSpPr>
        <p:spPr/>
        <p:txBody>
          <a:bodyPr/>
          <a:lstStyle/>
          <a:p>
            <a:r>
              <a:rPr lang="de-DE"/>
              <a:t>Climate Control | 2024</a:t>
            </a:r>
          </a:p>
        </p:txBody>
      </p:sp>
      <p:sp>
        <p:nvSpPr>
          <p:cNvPr id="8" name="Foliennummernplatzhalter 7">
            <a:extLst>
              <a:ext uri="{FF2B5EF4-FFF2-40B4-BE49-F238E27FC236}">
                <a16:creationId xmlns:a16="http://schemas.microsoft.com/office/drawing/2014/main" id="{7E7B0F5D-D74C-270C-D3CB-F4CDDDA7B44E}"/>
              </a:ext>
            </a:extLst>
          </p:cNvPr>
          <p:cNvSpPr>
            <a:spLocks noGrp="1"/>
          </p:cNvSpPr>
          <p:nvPr>
            <p:ph type="sldNum" sz="quarter" idx="17"/>
          </p:nvPr>
        </p:nvSpPr>
        <p:spPr/>
        <p:txBody>
          <a:bodyPr/>
          <a:lstStyle/>
          <a:p>
            <a:fld id="{76A1F07B-AEEC-9248-9951-5796B95783D0}" type="slidenum">
              <a:rPr lang="de-DE" smtClean="0"/>
              <a:pPr/>
              <a:t>‹N°›</a:t>
            </a:fld>
            <a:endParaRPr lang="de-DE"/>
          </a:p>
        </p:txBody>
      </p:sp>
    </p:spTree>
    <p:extLst>
      <p:ext uri="{BB962C8B-B14F-4D97-AF65-F5344CB8AC3E}">
        <p14:creationId xmlns:p14="http://schemas.microsoft.com/office/powerpoint/2010/main" val="1160817066"/>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1">
                <a:solidFill>
                  <a:srgbClr val="212121"/>
                </a:solidFill>
                <a:latin typeface="Arial"/>
                <a:cs typeface="Arial"/>
              </a:defRPr>
            </a:lvl1pPr>
          </a:lstStyle>
          <a:p>
            <a:pPr marL="12697">
              <a:spcBef>
                <a:spcPts val="25"/>
              </a:spcBef>
            </a:pPr>
            <a:r>
              <a:rPr lang="en-US"/>
              <a:t>Copyright</a:t>
            </a:r>
            <a:r>
              <a:rPr lang="en-US" spc="-20"/>
              <a:t> </a:t>
            </a:r>
            <a:r>
              <a:rPr lang="en-US"/>
              <a:t>©</a:t>
            </a:r>
            <a:r>
              <a:rPr lang="en-US" spc="-30"/>
              <a:t> </a:t>
            </a:r>
            <a:r>
              <a:rPr lang="en-US"/>
              <a:t>(2020)</a:t>
            </a:r>
            <a:r>
              <a:rPr lang="en-US" spc="-45"/>
              <a:t> </a:t>
            </a:r>
            <a:r>
              <a:rPr lang="en-US"/>
              <a:t>IMI</a:t>
            </a:r>
            <a:r>
              <a:rPr lang="en-US" spc="-40"/>
              <a:t> </a:t>
            </a:r>
            <a:r>
              <a:rPr lang="en-US"/>
              <a:t>Hydronic</a:t>
            </a:r>
            <a:r>
              <a:rPr lang="en-US" spc="-30"/>
              <a:t> </a:t>
            </a:r>
            <a:r>
              <a:rPr lang="en-US"/>
              <a:t>Engineering. All</a:t>
            </a:r>
            <a:r>
              <a:rPr lang="en-US" spc="5"/>
              <a:t> </a:t>
            </a:r>
            <a:r>
              <a:rPr lang="en-US"/>
              <a:t>rights</a:t>
            </a:r>
            <a:r>
              <a:rPr lang="en-US" spc="-30"/>
              <a:t> </a:t>
            </a:r>
            <a:r>
              <a:rPr lang="en-US" spc="-10"/>
              <a:t>reserved</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4" name="Holder 4"/>
          <p:cNvSpPr>
            <a:spLocks noGrp="1"/>
          </p:cNvSpPr>
          <p:nvPr>
            <p:ph type="sldNum" sz="quarter" idx="7"/>
          </p:nvPr>
        </p:nvSpPr>
        <p:spPr/>
        <p:txBody>
          <a:bodyPr lIns="0" tIns="0" rIns="0" bIns="0"/>
          <a:lstStyle>
            <a:lvl1pPr>
              <a:defRPr sz="1200" b="0" i="0">
                <a:solidFill>
                  <a:srgbClr val="404040"/>
                </a:solidFill>
                <a:latin typeface="Arial"/>
                <a:cs typeface="Arial"/>
              </a:defRPr>
            </a:lvl1pPr>
          </a:lstStyle>
          <a:p>
            <a:pPr marL="38092">
              <a:lnSpc>
                <a:spcPts val="1425"/>
              </a:lnSpc>
            </a:pPr>
            <a:fld id="{81D60167-4931-47E6-BA6A-407CBD079E47}" type="slidenum">
              <a:rPr lang="fr-FR" spc="-25" smtClean="0"/>
              <a:pPr marL="38092">
                <a:lnSpc>
                  <a:spcPts val="1425"/>
                </a:lnSpc>
              </a:pPr>
              <a:t>‹N°›</a:t>
            </a:fld>
            <a:endParaRPr lang="fr-FR" spc="-25"/>
          </a:p>
        </p:txBody>
      </p:sp>
    </p:spTree>
    <p:extLst>
      <p:ext uri="{BB962C8B-B14F-4D97-AF65-F5344CB8AC3E}">
        <p14:creationId xmlns:p14="http://schemas.microsoft.com/office/powerpoint/2010/main" val="32860248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EC3A9185-0189-4781-8257-B8BF1AC64ED8}"/>
              </a:ext>
            </a:extLst>
          </p:cNvPr>
          <p:cNvSpPr>
            <a:spLocks noGrp="1"/>
          </p:cNvSpPr>
          <p:nvPr>
            <p:ph idx="11" hasCustomPrompt="1"/>
          </p:nvPr>
        </p:nvSpPr>
        <p:spPr>
          <a:xfrm>
            <a:off x="6775451" y="3113222"/>
            <a:ext cx="6562725" cy="2904732"/>
          </a:xfrm>
          <a:prstGeom prst="rect">
            <a:avLst/>
          </a:prstGeom>
          <a:solidFill>
            <a:srgbClr val="CCCCCC"/>
          </a:solidFill>
        </p:spPr>
        <p:txBody>
          <a:bodyPr/>
          <a:lstStyle>
            <a:lvl1pPr>
              <a:defRPr sz="3195">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dirty="0"/>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0350ED4F-EDAC-9D40-8FC3-40A7743FFDA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pic>
        <p:nvPicPr>
          <p:cNvPr id="7" name="Picture 6" descr="A close up of a sign&#10;&#10;Description automatically generated">
            <a:extLst>
              <a:ext uri="{FF2B5EF4-FFF2-40B4-BE49-F238E27FC236}">
                <a16:creationId xmlns:a16="http://schemas.microsoft.com/office/drawing/2014/main" id="{64EF782D-165A-4BF8-BD64-27A8AD0B49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7540" y="6825601"/>
            <a:ext cx="1779926" cy="719999"/>
          </a:xfrm>
          <a:prstGeom prst="rect">
            <a:avLst/>
          </a:prstGeom>
        </p:spPr>
      </p:pic>
      <p:pic>
        <p:nvPicPr>
          <p:cNvPr id="8" name="Picture 7">
            <a:extLst>
              <a:ext uri="{FF2B5EF4-FFF2-40B4-BE49-F238E27FC236}">
                <a16:creationId xmlns:a16="http://schemas.microsoft.com/office/drawing/2014/main" id="{2701B21E-B0C2-4BED-8D51-D38E0362A56B}"/>
              </a:ext>
            </a:extLst>
          </p:cNvPr>
          <p:cNvPicPr>
            <a:picLocks noChangeAspect="1"/>
          </p:cNvPicPr>
          <p:nvPr userDrawn="1"/>
        </p:nvPicPr>
        <p:blipFill>
          <a:blip r:embed="rId4"/>
          <a:srcRect/>
          <a:stretch/>
        </p:blipFill>
        <p:spPr>
          <a:xfrm>
            <a:off x="11400082" y="6646954"/>
            <a:ext cx="1832303" cy="827535"/>
          </a:xfrm>
          <a:prstGeom prst="rect">
            <a:avLst/>
          </a:prstGeom>
        </p:spPr>
      </p:pic>
      <p:grpSp>
        <p:nvGrpSpPr>
          <p:cNvPr id="11" name="Group 4">
            <a:extLst>
              <a:ext uri="{FF2B5EF4-FFF2-40B4-BE49-F238E27FC236}">
                <a16:creationId xmlns:a16="http://schemas.microsoft.com/office/drawing/2014/main" id="{58693775-DE3C-4C82-A0EC-6E9F8AE7E5F5}"/>
              </a:ext>
            </a:extLst>
          </p:cNvPr>
          <p:cNvGrpSpPr/>
          <p:nvPr userDrawn="1"/>
        </p:nvGrpSpPr>
        <p:grpSpPr>
          <a:xfrm>
            <a:off x="515264" y="977697"/>
            <a:ext cx="5375828" cy="1994104"/>
            <a:chOff x="487832" y="950265"/>
            <a:chExt cx="5375828" cy="3129191"/>
          </a:xfrm>
        </p:grpSpPr>
        <p:sp>
          <p:nvSpPr>
            <p:cNvPr id="12" name="Freeform 5">
              <a:extLst>
                <a:ext uri="{FF2B5EF4-FFF2-40B4-BE49-F238E27FC236}">
                  <a16:creationId xmlns:a16="http://schemas.microsoft.com/office/drawing/2014/main" id="{E09B0703-8CB8-4A21-8B10-77854E02EB4C}"/>
                </a:ext>
              </a:extLst>
            </p:cNvPr>
            <p:cNvSpPr/>
            <p:nvPr/>
          </p:nvSpPr>
          <p:spPr>
            <a:xfrm>
              <a:off x="487832" y="950265"/>
              <a:ext cx="406948" cy="3129191"/>
            </a:xfrm>
            <a:custGeom>
              <a:avLst/>
              <a:gdLst>
                <a:gd name="connsiteX0" fmla="*/ 411238 w 411238"/>
                <a:gd name="connsiteY0" fmla="*/ 0 h 3368425"/>
                <a:gd name="connsiteX1" fmla="*/ 0 w 411238"/>
                <a:gd name="connsiteY1" fmla="*/ 0 h 3368425"/>
                <a:gd name="connsiteX2" fmla="*/ 6048 w 411238"/>
                <a:gd name="connsiteY2" fmla="*/ 3368425 h 3368425"/>
                <a:gd name="connsiteX3" fmla="*/ 405190 w 411238"/>
                <a:gd name="connsiteY3" fmla="*/ 3362377 h 3368425"/>
                <a:gd name="connsiteX4" fmla="*/ 405190 w 411238"/>
                <a:gd name="connsiteY4" fmla="*/ 3362377 h 336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8" h="3368425">
                  <a:moveTo>
                    <a:pt x="411238" y="0"/>
                  </a:moveTo>
                  <a:lnTo>
                    <a:pt x="0" y="0"/>
                  </a:lnTo>
                  <a:lnTo>
                    <a:pt x="6048" y="3368425"/>
                  </a:lnTo>
                  <a:lnTo>
                    <a:pt x="405190" y="3362377"/>
                  </a:lnTo>
                  <a:lnTo>
                    <a:pt x="405190" y="3362377"/>
                  </a:lnTo>
                </a:path>
              </a:pathLst>
            </a:custGeom>
            <a:ln w="123825">
              <a:solidFill>
                <a:schemeClr val="accent5"/>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798"/>
            </a:p>
          </p:txBody>
        </p:sp>
        <p:sp>
          <p:nvSpPr>
            <p:cNvPr id="13" name="Freeform 6">
              <a:extLst>
                <a:ext uri="{FF2B5EF4-FFF2-40B4-BE49-F238E27FC236}">
                  <a16:creationId xmlns:a16="http://schemas.microsoft.com/office/drawing/2014/main" id="{C70AD35C-3294-4B63-AC9C-EFAAA3418270}"/>
                </a:ext>
              </a:extLst>
            </p:cNvPr>
            <p:cNvSpPr/>
            <p:nvPr/>
          </p:nvSpPr>
          <p:spPr>
            <a:xfrm rot="10800000">
              <a:off x="5456712" y="950265"/>
              <a:ext cx="406948" cy="3129191"/>
            </a:xfrm>
            <a:custGeom>
              <a:avLst/>
              <a:gdLst>
                <a:gd name="connsiteX0" fmla="*/ 411238 w 411238"/>
                <a:gd name="connsiteY0" fmla="*/ 0 h 3368425"/>
                <a:gd name="connsiteX1" fmla="*/ 0 w 411238"/>
                <a:gd name="connsiteY1" fmla="*/ 0 h 3368425"/>
                <a:gd name="connsiteX2" fmla="*/ 6048 w 411238"/>
                <a:gd name="connsiteY2" fmla="*/ 3368425 h 3368425"/>
                <a:gd name="connsiteX3" fmla="*/ 405190 w 411238"/>
                <a:gd name="connsiteY3" fmla="*/ 3362377 h 3368425"/>
                <a:gd name="connsiteX4" fmla="*/ 405190 w 411238"/>
                <a:gd name="connsiteY4" fmla="*/ 3362377 h 336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8" h="3368425">
                  <a:moveTo>
                    <a:pt x="411238" y="0"/>
                  </a:moveTo>
                  <a:lnTo>
                    <a:pt x="0" y="0"/>
                  </a:lnTo>
                  <a:lnTo>
                    <a:pt x="6048" y="3368425"/>
                  </a:lnTo>
                  <a:lnTo>
                    <a:pt x="405190" y="3362377"/>
                  </a:lnTo>
                  <a:lnTo>
                    <a:pt x="405190" y="3362377"/>
                  </a:lnTo>
                </a:path>
              </a:pathLst>
            </a:custGeom>
            <a:ln w="123825">
              <a:solidFill>
                <a:schemeClr val="accent5"/>
              </a:solidFill>
              <a:miter lim="800000"/>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798"/>
            </a:p>
          </p:txBody>
        </p:sp>
      </p:grpSp>
      <p:sp>
        <p:nvSpPr>
          <p:cNvPr id="15" name="Title 1">
            <a:extLst>
              <a:ext uri="{FF2B5EF4-FFF2-40B4-BE49-F238E27FC236}">
                <a16:creationId xmlns:a16="http://schemas.microsoft.com/office/drawing/2014/main" id="{93FACA7C-D102-488E-AA6D-6D5935FDF6E6}"/>
              </a:ext>
            </a:extLst>
          </p:cNvPr>
          <p:cNvSpPr>
            <a:spLocks noGrp="1"/>
          </p:cNvSpPr>
          <p:nvPr>
            <p:ph type="title" hasCustomPrompt="1"/>
          </p:nvPr>
        </p:nvSpPr>
        <p:spPr>
          <a:xfrm>
            <a:off x="718739" y="977697"/>
            <a:ext cx="5172354" cy="1994104"/>
          </a:xfrm>
        </p:spPr>
        <p:txBody>
          <a:bodyPr anchor="ctr"/>
          <a:lstStyle>
            <a:lvl1pPr>
              <a:lnSpc>
                <a:spcPct val="100000"/>
              </a:lnSpc>
              <a:defRPr sz="4793"/>
            </a:lvl1pPr>
          </a:lstStyle>
          <a:p>
            <a:r>
              <a:rPr lang="en-US" dirty="0"/>
              <a:t>Divider heading goes here (Eco)</a:t>
            </a:r>
          </a:p>
        </p:txBody>
      </p:sp>
    </p:spTree>
    <p:extLst>
      <p:ext uri="{BB962C8B-B14F-4D97-AF65-F5344CB8AC3E}">
        <p14:creationId xmlns:p14="http://schemas.microsoft.com/office/powerpoint/2010/main" val="5085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extLst>
    <p:ext uri="{DCECCB84-F9BA-43D5-87BE-67443E8EF086}">
      <p15:sldGuideLst xmlns:p15="http://schemas.microsoft.com/office/powerpoint/2012/main">
        <p15:guide id="1" orient="horz" pos="194">
          <p15:clr>
            <a:srgbClr val="FBAE40"/>
          </p15:clr>
        </p15:guide>
        <p15:guide id="2" pos="283">
          <p15:clr>
            <a:srgbClr val="FBAE40"/>
          </p15:clr>
        </p15:guide>
        <p15:guide id="3" orient="horz" pos="470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975239"/>
            <a:ext cx="11658600" cy="1525659"/>
          </a:xfrm>
        </p:spPr>
        <p:txBody>
          <a:bodyPr lIns="0"/>
          <a:lstStyle>
            <a:lvl1pPr algn="l">
              <a:defRPr sz="4194">
                <a:solidFill>
                  <a:schemeClr val="accent5"/>
                </a:solidFill>
              </a:defRPr>
            </a:lvl1pPr>
          </a:lstStyle>
          <a:p>
            <a:r>
              <a:rPr lang="en-US" dirty="0"/>
              <a:t>Click to edit title</a:t>
            </a:r>
          </a:p>
        </p:txBody>
      </p:sp>
      <p:sp>
        <p:nvSpPr>
          <p:cNvPr id="3" name="Subtitle 2"/>
          <p:cNvSpPr>
            <a:spLocks noGrp="1"/>
          </p:cNvSpPr>
          <p:nvPr>
            <p:ph type="subTitle" idx="1" hasCustomPrompt="1"/>
          </p:nvPr>
        </p:nvSpPr>
        <p:spPr>
          <a:xfrm>
            <a:off x="468000" y="2528330"/>
            <a:ext cx="11658600" cy="764491"/>
          </a:xfrm>
          <a:prstGeom prst="rect">
            <a:avLst/>
          </a:prstGeom>
        </p:spPr>
        <p:txBody>
          <a:bodyPr/>
          <a:lstStyle>
            <a:lvl1pPr marL="0" indent="0" algn="l">
              <a:buNone/>
              <a:defRPr sz="2396">
                <a:solidFill>
                  <a:schemeClr val="tx1">
                    <a:lumMod val="50000"/>
                  </a:schemeClr>
                </a:solidFill>
              </a:defRPr>
            </a:lvl1pPr>
            <a:lvl2pPr marL="765321" indent="0" algn="ctr">
              <a:buNone/>
              <a:defRPr>
                <a:solidFill>
                  <a:schemeClr val="tx1">
                    <a:tint val="75000"/>
                  </a:schemeClr>
                </a:solidFill>
              </a:defRPr>
            </a:lvl2pPr>
            <a:lvl3pPr marL="1530640" indent="0" algn="ctr">
              <a:buNone/>
              <a:defRPr>
                <a:solidFill>
                  <a:schemeClr val="tx1">
                    <a:tint val="75000"/>
                  </a:schemeClr>
                </a:solidFill>
              </a:defRPr>
            </a:lvl3pPr>
            <a:lvl4pPr marL="2295961" indent="0" algn="ctr">
              <a:buNone/>
              <a:defRPr>
                <a:solidFill>
                  <a:schemeClr val="tx1">
                    <a:tint val="75000"/>
                  </a:schemeClr>
                </a:solidFill>
              </a:defRPr>
            </a:lvl4pPr>
            <a:lvl5pPr marL="3061283" indent="0" algn="ctr">
              <a:buNone/>
              <a:defRPr>
                <a:solidFill>
                  <a:schemeClr val="tx1">
                    <a:tint val="75000"/>
                  </a:schemeClr>
                </a:solidFill>
              </a:defRPr>
            </a:lvl5pPr>
            <a:lvl6pPr marL="3826604" indent="0" algn="ctr">
              <a:buNone/>
              <a:defRPr>
                <a:solidFill>
                  <a:schemeClr val="tx1">
                    <a:tint val="75000"/>
                  </a:schemeClr>
                </a:solidFill>
              </a:defRPr>
            </a:lvl6pPr>
            <a:lvl7pPr marL="4591924" indent="0" algn="ctr">
              <a:buNone/>
              <a:defRPr>
                <a:solidFill>
                  <a:schemeClr val="tx1">
                    <a:tint val="75000"/>
                  </a:schemeClr>
                </a:solidFill>
              </a:defRPr>
            </a:lvl7pPr>
            <a:lvl8pPr marL="5357244" indent="0" algn="ctr">
              <a:buNone/>
              <a:defRPr>
                <a:solidFill>
                  <a:schemeClr val="tx1">
                    <a:tint val="75000"/>
                  </a:schemeClr>
                </a:solidFill>
              </a:defRPr>
            </a:lvl8pPr>
            <a:lvl9pPr marL="6122566" indent="0" algn="ctr">
              <a:buNone/>
              <a:defRPr>
                <a:solidFill>
                  <a:schemeClr val="tx1">
                    <a:tint val="75000"/>
                  </a:schemeClr>
                </a:solidFill>
              </a:defRPr>
            </a:lvl9pPr>
          </a:lstStyle>
          <a:p>
            <a:r>
              <a:rPr lang="en-US" dirty="0"/>
              <a:t>Click to edit subtitle</a:t>
            </a:r>
          </a:p>
        </p:txBody>
      </p:sp>
      <p:pic>
        <p:nvPicPr>
          <p:cNvPr id="11" name="Picture 10" descr="A picture containing drawing&#10;&#10;Description automatically generated">
            <a:extLst>
              <a:ext uri="{FF2B5EF4-FFF2-40B4-BE49-F238E27FC236}">
                <a16:creationId xmlns:a16="http://schemas.microsoft.com/office/drawing/2014/main" id="{D2EE514E-E4B4-4448-B46D-EE2FF4FB95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0800" y="75600"/>
            <a:ext cx="3200648" cy="1080000"/>
          </a:xfrm>
          <a:prstGeom prst="rect">
            <a:avLst/>
          </a:prstGeom>
        </p:spPr>
      </p:pic>
      <p:pic>
        <p:nvPicPr>
          <p:cNvPr id="9" name="Picture 8" descr="A close up of a sign&#10;&#10;Description automatically generated">
            <a:extLst>
              <a:ext uri="{FF2B5EF4-FFF2-40B4-BE49-F238E27FC236}">
                <a16:creationId xmlns:a16="http://schemas.microsoft.com/office/drawing/2014/main" id="{7AF4DDD8-A706-CE4C-B59F-BC94679A58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540" y="6825601"/>
            <a:ext cx="1779926" cy="719999"/>
          </a:xfrm>
          <a:prstGeom prst="rect">
            <a:avLst/>
          </a:prstGeom>
        </p:spPr>
      </p:pic>
      <p:pic>
        <p:nvPicPr>
          <p:cNvPr id="4" name="Picture 9">
            <a:extLst>
              <a:ext uri="{FF2B5EF4-FFF2-40B4-BE49-F238E27FC236}">
                <a16:creationId xmlns:a16="http://schemas.microsoft.com/office/drawing/2014/main" id="{2404F440-7A0E-4FB4-91ED-BBE1664519FA}"/>
              </a:ext>
            </a:extLst>
          </p:cNvPr>
          <p:cNvPicPr>
            <a:picLocks noChangeAspect="1"/>
          </p:cNvPicPr>
          <p:nvPr userDrawn="1"/>
        </p:nvPicPr>
        <p:blipFill>
          <a:blip r:embed="rId4"/>
          <a:srcRect/>
          <a:stretch/>
        </p:blipFill>
        <p:spPr>
          <a:xfrm>
            <a:off x="11400082" y="6646954"/>
            <a:ext cx="1832303" cy="827535"/>
          </a:xfrm>
          <a:prstGeom prst="rect">
            <a:avLst/>
          </a:prstGeom>
        </p:spPr>
      </p:pic>
    </p:spTree>
    <p:extLst>
      <p:ext uri="{BB962C8B-B14F-4D97-AF65-F5344CB8AC3E}">
        <p14:creationId xmlns:p14="http://schemas.microsoft.com/office/powerpoint/2010/main" val="3353705158"/>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Standard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1" y="54636"/>
            <a:ext cx="11461535" cy="860305"/>
          </a:xfrm>
        </p:spPr>
        <p:txBody>
          <a:bodyPr/>
          <a:lstStyle>
            <a:lvl1pPr>
              <a:defRPr sz="3594"/>
            </a:lvl1pPr>
          </a:lstStyle>
          <a:p>
            <a:r>
              <a:rPr lang="en-US" dirty="0"/>
              <a:t>Click to edit Master title style</a:t>
            </a:r>
          </a:p>
        </p:txBody>
      </p:sp>
      <p:sp>
        <p:nvSpPr>
          <p:cNvPr id="3" name="Content Placeholder 2"/>
          <p:cNvSpPr>
            <a:spLocks noGrp="1"/>
          </p:cNvSpPr>
          <p:nvPr>
            <p:ph idx="1" hasCustomPrompt="1"/>
          </p:nvPr>
        </p:nvSpPr>
        <p:spPr>
          <a:xfrm>
            <a:off x="468000" y="1754187"/>
            <a:ext cx="12344400" cy="5099042"/>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C4EA4538-A5D8-6D4F-9D47-D8A76FB184B9}"/>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C82C13DF-F85F-024D-BFF2-FC73F6C80D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sp>
        <p:nvSpPr>
          <p:cNvPr id="8" name="Rectangle 7">
            <a:extLst>
              <a:ext uri="{FF2B5EF4-FFF2-40B4-BE49-F238E27FC236}">
                <a16:creationId xmlns:a16="http://schemas.microsoft.com/office/drawing/2014/main" id="{02986114-3A8D-4F61-9D9D-40A2DC704C68}"/>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dirty="0">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dirty="0">
              <a:latin typeface="+mn-lt"/>
            </a:endParaRPr>
          </a:p>
        </p:txBody>
      </p:sp>
    </p:spTree>
    <p:extLst>
      <p:ext uri="{BB962C8B-B14F-4D97-AF65-F5344CB8AC3E}">
        <p14:creationId xmlns:p14="http://schemas.microsoft.com/office/powerpoint/2010/main" val="2682475605"/>
      </p:ext>
    </p:extLst>
  </p:cSld>
  <p:clrMapOvr>
    <a:masterClrMapping/>
  </p:clrMapOvr>
  <p:extLst>
    <p:ext uri="{DCECCB84-F9BA-43D5-87BE-67443E8EF086}">
      <p15:sldGuideLst xmlns:p15="http://schemas.microsoft.com/office/powerpoint/2012/main">
        <p15:guide id="1" orient="horz" pos="19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option 2 - Ec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975239"/>
            <a:ext cx="11658600" cy="1525659"/>
          </a:xfrm>
        </p:spPr>
        <p:txBody>
          <a:bodyPr lIns="0"/>
          <a:lstStyle>
            <a:lvl1pPr algn="l">
              <a:defRPr sz="4194">
                <a:solidFill>
                  <a:schemeClr val="accent5"/>
                </a:solidFill>
              </a:defRPr>
            </a:lvl1pPr>
          </a:lstStyle>
          <a:p>
            <a:r>
              <a:rPr lang="en-US" dirty="0"/>
              <a:t>Click to edit title</a:t>
            </a:r>
          </a:p>
        </p:txBody>
      </p:sp>
      <p:sp>
        <p:nvSpPr>
          <p:cNvPr id="3" name="Subtitle 2"/>
          <p:cNvSpPr>
            <a:spLocks noGrp="1"/>
          </p:cNvSpPr>
          <p:nvPr>
            <p:ph type="subTitle" idx="1" hasCustomPrompt="1"/>
          </p:nvPr>
        </p:nvSpPr>
        <p:spPr>
          <a:xfrm>
            <a:off x="468000" y="2528330"/>
            <a:ext cx="11658600" cy="764491"/>
          </a:xfrm>
          <a:prstGeom prst="rect">
            <a:avLst/>
          </a:prstGeom>
        </p:spPr>
        <p:txBody>
          <a:bodyPr/>
          <a:lstStyle>
            <a:lvl1pPr marL="0" indent="0" algn="l">
              <a:buNone/>
              <a:defRPr sz="2396">
                <a:solidFill>
                  <a:schemeClr val="tx1">
                    <a:lumMod val="50000"/>
                  </a:schemeClr>
                </a:solidFill>
              </a:defRPr>
            </a:lvl1pPr>
            <a:lvl2pPr marL="765321" indent="0" algn="ctr">
              <a:buNone/>
              <a:defRPr>
                <a:solidFill>
                  <a:schemeClr val="tx1">
                    <a:tint val="75000"/>
                  </a:schemeClr>
                </a:solidFill>
              </a:defRPr>
            </a:lvl2pPr>
            <a:lvl3pPr marL="1530640" indent="0" algn="ctr">
              <a:buNone/>
              <a:defRPr>
                <a:solidFill>
                  <a:schemeClr val="tx1">
                    <a:tint val="75000"/>
                  </a:schemeClr>
                </a:solidFill>
              </a:defRPr>
            </a:lvl3pPr>
            <a:lvl4pPr marL="2295961" indent="0" algn="ctr">
              <a:buNone/>
              <a:defRPr>
                <a:solidFill>
                  <a:schemeClr val="tx1">
                    <a:tint val="75000"/>
                  </a:schemeClr>
                </a:solidFill>
              </a:defRPr>
            </a:lvl4pPr>
            <a:lvl5pPr marL="3061283" indent="0" algn="ctr">
              <a:buNone/>
              <a:defRPr>
                <a:solidFill>
                  <a:schemeClr val="tx1">
                    <a:tint val="75000"/>
                  </a:schemeClr>
                </a:solidFill>
              </a:defRPr>
            </a:lvl5pPr>
            <a:lvl6pPr marL="3826604" indent="0" algn="ctr">
              <a:buNone/>
              <a:defRPr>
                <a:solidFill>
                  <a:schemeClr val="tx1">
                    <a:tint val="75000"/>
                  </a:schemeClr>
                </a:solidFill>
              </a:defRPr>
            </a:lvl6pPr>
            <a:lvl7pPr marL="4591924" indent="0" algn="ctr">
              <a:buNone/>
              <a:defRPr>
                <a:solidFill>
                  <a:schemeClr val="tx1">
                    <a:tint val="75000"/>
                  </a:schemeClr>
                </a:solidFill>
              </a:defRPr>
            </a:lvl7pPr>
            <a:lvl8pPr marL="5357244" indent="0" algn="ctr">
              <a:buNone/>
              <a:defRPr>
                <a:solidFill>
                  <a:schemeClr val="tx1">
                    <a:tint val="75000"/>
                  </a:schemeClr>
                </a:solidFill>
              </a:defRPr>
            </a:lvl8pPr>
            <a:lvl9pPr marL="6122566" indent="0" algn="ctr">
              <a:buNone/>
              <a:defRPr>
                <a:solidFill>
                  <a:schemeClr val="tx1">
                    <a:tint val="75000"/>
                  </a:schemeClr>
                </a:solidFill>
              </a:defRPr>
            </a:lvl9pPr>
          </a:lstStyle>
          <a:p>
            <a:r>
              <a:rPr lang="en-US" dirty="0"/>
              <a:t>Click to edit subtitle</a:t>
            </a:r>
          </a:p>
        </p:txBody>
      </p:sp>
      <p:pic>
        <p:nvPicPr>
          <p:cNvPr id="11" name="Picture 10" descr="A picture containing drawing&#10;&#10;Description automatically generated">
            <a:extLst>
              <a:ext uri="{FF2B5EF4-FFF2-40B4-BE49-F238E27FC236}">
                <a16:creationId xmlns:a16="http://schemas.microsoft.com/office/drawing/2014/main" id="{D2EE514E-E4B4-4448-B46D-EE2FF4FB95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0800" y="75600"/>
            <a:ext cx="3200648" cy="1080000"/>
          </a:xfrm>
          <a:prstGeom prst="rect">
            <a:avLst/>
          </a:prstGeom>
        </p:spPr>
      </p:pic>
      <p:pic>
        <p:nvPicPr>
          <p:cNvPr id="9" name="Picture 8" descr="A close up of a sign&#10;&#10;Description automatically generated">
            <a:extLst>
              <a:ext uri="{FF2B5EF4-FFF2-40B4-BE49-F238E27FC236}">
                <a16:creationId xmlns:a16="http://schemas.microsoft.com/office/drawing/2014/main" id="{7AF4DDD8-A706-CE4C-B59F-BC94679A58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540" y="6825601"/>
            <a:ext cx="1779926" cy="719999"/>
          </a:xfrm>
          <a:prstGeom prst="rect">
            <a:avLst/>
          </a:prstGeom>
        </p:spPr>
      </p:pic>
      <p:pic>
        <p:nvPicPr>
          <p:cNvPr id="10" name="Picture 9">
            <a:extLst>
              <a:ext uri="{FF2B5EF4-FFF2-40B4-BE49-F238E27FC236}">
                <a16:creationId xmlns:a16="http://schemas.microsoft.com/office/drawing/2014/main" id="{349148AD-5ACF-43E8-8007-3F6DB393092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252253" y="5477815"/>
            <a:ext cx="2803867" cy="2801498"/>
          </a:xfrm>
          <a:prstGeom prst="rect">
            <a:avLst/>
          </a:prstGeom>
        </p:spPr>
      </p:pic>
    </p:spTree>
    <p:extLst>
      <p:ext uri="{BB962C8B-B14F-4D97-AF65-F5344CB8AC3E}">
        <p14:creationId xmlns:p14="http://schemas.microsoft.com/office/powerpoint/2010/main" val="2296577285"/>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andard option 2">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C4EA4538-A5D8-6D4F-9D47-D8A76FB184B9}"/>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C82C13DF-F85F-024D-BFF2-FC73F6C80D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sp>
        <p:nvSpPr>
          <p:cNvPr id="8" name="Rectangle 7">
            <a:extLst>
              <a:ext uri="{FF2B5EF4-FFF2-40B4-BE49-F238E27FC236}">
                <a16:creationId xmlns:a16="http://schemas.microsoft.com/office/drawing/2014/main" id="{02986114-3A8D-4F61-9D9D-40A2DC704C68}"/>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dirty="0">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dirty="0">
              <a:latin typeface="+mn-lt"/>
            </a:endParaRPr>
          </a:p>
        </p:txBody>
      </p:sp>
    </p:spTree>
    <p:extLst>
      <p:ext uri="{BB962C8B-B14F-4D97-AF65-F5344CB8AC3E}">
        <p14:creationId xmlns:p14="http://schemas.microsoft.com/office/powerpoint/2010/main" val="2737606755"/>
      </p:ext>
    </p:extLst>
  </p:cSld>
  <p:clrMapOvr>
    <a:masterClrMapping/>
  </p:clrMapOvr>
  <p:extLst>
    <p:ext uri="{DCECCB84-F9BA-43D5-87BE-67443E8EF086}">
      <p15:sldGuideLst xmlns:p15="http://schemas.microsoft.com/office/powerpoint/2012/main">
        <p15:guide id="1" orient="horz" pos="19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tandard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2" y="49895"/>
            <a:ext cx="11461535" cy="860305"/>
          </a:xfrm>
        </p:spPr>
        <p:txBody>
          <a:bodyPr/>
          <a:lstStyle>
            <a:lvl1pPr>
              <a:defRPr sz="3150"/>
            </a:lvl1pPr>
          </a:lstStyle>
          <a:p>
            <a:r>
              <a:rPr lang="en-US" dirty="0"/>
              <a:t>Click to edit Master title style</a:t>
            </a:r>
          </a:p>
        </p:txBody>
      </p:sp>
      <p:sp>
        <p:nvSpPr>
          <p:cNvPr id="3" name="Content Placeholder 2"/>
          <p:cNvSpPr>
            <a:spLocks noGrp="1"/>
          </p:cNvSpPr>
          <p:nvPr>
            <p:ph idx="1" hasCustomPrompt="1"/>
          </p:nvPr>
        </p:nvSpPr>
        <p:spPr>
          <a:xfrm>
            <a:off x="468000" y="1754187"/>
            <a:ext cx="12344400" cy="5099042"/>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C4EA4538-A5D8-6D4F-9D47-D8A76FB184B9}"/>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C82C13DF-F85F-024D-BFF2-FC73F6C80D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sp>
        <p:nvSpPr>
          <p:cNvPr id="8" name="Rectangle 7">
            <a:extLst>
              <a:ext uri="{FF2B5EF4-FFF2-40B4-BE49-F238E27FC236}">
                <a16:creationId xmlns:a16="http://schemas.microsoft.com/office/drawing/2014/main" id="{02986114-3A8D-4F61-9D9D-40A2DC704C68}"/>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dirty="0">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dirty="0">
              <a:latin typeface="+mn-lt"/>
            </a:endParaRPr>
          </a:p>
        </p:txBody>
      </p:sp>
    </p:spTree>
    <p:extLst>
      <p:ext uri="{BB962C8B-B14F-4D97-AF65-F5344CB8AC3E}">
        <p14:creationId xmlns:p14="http://schemas.microsoft.com/office/powerpoint/2010/main" val="436431418"/>
      </p:ext>
    </p:extLst>
  </p:cSld>
  <p:clrMapOvr>
    <a:masterClrMapping/>
  </p:clrMapOvr>
  <p:extLst>
    <p:ext uri="{DCECCB84-F9BA-43D5-87BE-67443E8EF086}">
      <p15:sldGuideLst xmlns:p15="http://schemas.microsoft.com/office/powerpoint/2012/main">
        <p15:guide id="1" orient="horz" pos="19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vider option 2 - Ec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886CDA-55BC-46D3-854A-05F478ADA2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52253" y="5477815"/>
            <a:ext cx="2803867" cy="2801498"/>
          </a:xfrm>
          <a:prstGeom prst="rect">
            <a:avLst/>
          </a:prstGeom>
        </p:spPr>
      </p:pic>
      <p:sp>
        <p:nvSpPr>
          <p:cNvPr id="5" name="Picture Placeholder 4">
            <a:extLst>
              <a:ext uri="{FF2B5EF4-FFF2-40B4-BE49-F238E27FC236}">
                <a16:creationId xmlns:a16="http://schemas.microsoft.com/office/drawing/2014/main" id="{93DC0B8E-4546-2C4B-BBBA-9DDAA023D82F}"/>
              </a:ext>
            </a:extLst>
          </p:cNvPr>
          <p:cNvSpPr>
            <a:spLocks noGrp="1"/>
          </p:cNvSpPr>
          <p:nvPr>
            <p:ph type="pic" sz="quarter" idx="10"/>
          </p:nvPr>
        </p:nvSpPr>
        <p:spPr>
          <a:xfrm>
            <a:off x="6775451" y="3113222"/>
            <a:ext cx="6562725" cy="2904732"/>
          </a:xfrm>
          <a:solidFill>
            <a:schemeClr val="tx1">
              <a:lumMod val="20000"/>
              <a:lumOff val="80000"/>
            </a:schemeClr>
          </a:solidFill>
        </p:spPr>
        <p:txBody>
          <a:bodyPr/>
          <a:lstStyle/>
          <a:p>
            <a:r>
              <a:rPr lang="fr-FR"/>
              <a:t>Cliquez sur l'icône pour ajouter une image</a:t>
            </a:r>
            <a:endParaRPr lang="en-US" dirty="0"/>
          </a:p>
        </p:txBody>
      </p:sp>
      <p:pic>
        <p:nvPicPr>
          <p:cNvPr id="9" name="Picture 8" descr="A picture containing drawing&#10;&#10;Description automatically generated">
            <a:extLst>
              <a:ext uri="{FF2B5EF4-FFF2-40B4-BE49-F238E27FC236}">
                <a16:creationId xmlns:a16="http://schemas.microsoft.com/office/drawing/2014/main" id="{0350ED4F-EDAC-9D40-8FC3-40A7743FFD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pic>
        <p:nvPicPr>
          <p:cNvPr id="7" name="Picture 6" descr="A close up of a sign&#10;&#10;Description automatically generated">
            <a:extLst>
              <a:ext uri="{FF2B5EF4-FFF2-40B4-BE49-F238E27FC236}">
                <a16:creationId xmlns:a16="http://schemas.microsoft.com/office/drawing/2014/main" id="{64EF782D-165A-4BF8-BD64-27A8AD0B492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7540" y="6825601"/>
            <a:ext cx="1779926" cy="719999"/>
          </a:xfrm>
          <a:prstGeom prst="rect">
            <a:avLst/>
          </a:prstGeom>
        </p:spPr>
      </p:pic>
    </p:spTree>
    <p:extLst>
      <p:ext uri="{BB962C8B-B14F-4D97-AF65-F5344CB8AC3E}">
        <p14:creationId xmlns:p14="http://schemas.microsoft.com/office/powerpoint/2010/main" val="162690800"/>
      </p:ext>
    </p:extLst>
  </p:cSld>
  <p:clrMapOvr>
    <a:masterClrMapping/>
  </p:clrMapOvr>
  <p:extLst>
    <p:ext uri="{DCECCB84-F9BA-43D5-87BE-67443E8EF086}">
      <p15:sldGuideLst xmlns:p15="http://schemas.microsoft.com/office/powerpoint/2012/main">
        <p15:guide id="1" orient="horz" pos="194">
          <p15:clr>
            <a:srgbClr val="FBAE40"/>
          </p15:clr>
        </p15:guide>
        <p15:guide id="2" pos="283">
          <p15:clr>
            <a:srgbClr val="FBAE40"/>
          </p15:clr>
        </p15:guide>
        <p15:guide id="3" orient="horz" pos="4705">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ndard option 4">
    <p:spTree>
      <p:nvGrpSpPr>
        <p:cNvPr id="1" name=""/>
        <p:cNvGrpSpPr/>
        <p:nvPr/>
      </p:nvGrpSpPr>
      <p:grpSpPr>
        <a:xfrm>
          <a:off x="0" y="0"/>
          <a:ext cx="0" cy="0"/>
          <a:chOff x="0" y="0"/>
          <a:chExt cx="0" cy="0"/>
        </a:xfrm>
      </p:grpSpPr>
      <p:sp>
        <p:nvSpPr>
          <p:cNvPr id="2" name="Title 1"/>
          <p:cNvSpPr>
            <a:spLocks noGrp="1"/>
          </p:cNvSpPr>
          <p:nvPr>
            <p:ph type="title"/>
          </p:nvPr>
        </p:nvSpPr>
        <p:spPr>
          <a:xfrm>
            <a:off x="468002" y="788400"/>
            <a:ext cx="11461535" cy="860305"/>
          </a:xfrm>
        </p:spPr>
        <p:txBody>
          <a:bodyPr/>
          <a:lstStyle>
            <a:lvl1pPr>
              <a:defRPr sz="3594"/>
            </a:lvl1pPr>
          </a:lstStyle>
          <a:p>
            <a:r>
              <a:rPr lang="fr-FR"/>
              <a:t>Modifiez le style du titre</a:t>
            </a:r>
            <a:endParaRPr lang="en-US" dirty="0"/>
          </a:p>
        </p:txBody>
      </p:sp>
      <p:sp>
        <p:nvSpPr>
          <p:cNvPr id="3" name="Content Placeholder 2"/>
          <p:cNvSpPr>
            <a:spLocks noGrp="1"/>
          </p:cNvSpPr>
          <p:nvPr>
            <p:ph idx="1" hasCustomPrompt="1"/>
          </p:nvPr>
        </p:nvSpPr>
        <p:spPr>
          <a:xfrm>
            <a:off x="468002" y="1753200"/>
            <a:ext cx="6105939" cy="5099042"/>
          </a:xfrm>
          <a:prstGeom prst="rect">
            <a:avLst/>
          </a:prstGeo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9" name="Content Placeholder 2"/>
          <p:cNvSpPr>
            <a:spLocks noGrp="1"/>
          </p:cNvSpPr>
          <p:nvPr>
            <p:ph idx="10" hasCustomPrompt="1"/>
          </p:nvPr>
        </p:nvSpPr>
        <p:spPr>
          <a:xfrm>
            <a:off x="6945245" y="1753201"/>
            <a:ext cx="6105939" cy="5113175"/>
          </a:xfrm>
          <a:prstGeom prst="rect">
            <a:avLst/>
          </a:prstGeo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3" name="Slide Number Placeholder 5">
            <a:extLst>
              <a:ext uri="{FF2B5EF4-FFF2-40B4-BE49-F238E27FC236}">
                <a16:creationId xmlns:a16="http://schemas.microsoft.com/office/drawing/2014/main" id="{9BA9E887-6779-BD4A-A6E5-BE4C395CF13E}"/>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pic>
        <p:nvPicPr>
          <p:cNvPr id="11" name="Picture 10" descr="A picture containing drawing&#10;&#10;Description automatically generated">
            <a:extLst>
              <a:ext uri="{FF2B5EF4-FFF2-40B4-BE49-F238E27FC236}">
                <a16:creationId xmlns:a16="http://schemas.microsoft.com/office/drawing/2014/main" id="{33F22A77-9E9B-E34B-962A-8D183BB473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sp>
        <p:nvSpPr>
          <p:cNvPr id="10" name="Rectangle 9">
            <a:extLst>
              <a:ext uri="{FF2B5EF4-FFF2-40B4-BE49-F238E27FC236}">
                <a16:creationId xmlns:a16="http://schemas.microsoft.com/office/drawing/2014/main" id="{64E4598F-07A0-425A-AB0A-82E55BE4D219}"/>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dirty="0">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dirty="0">
              <a:latin typeface="+mn-lt"/>
            </a:endParaRPr>
          </a:p>
        </p:txBody>
      </p:sp>
    </p:spTree>
    <p:extLst>
      <p:ext uri="{BB962C8B-B14F-4D97-AF65-F5344CB8AC3E}">
        <p14:creationId xmlns:p14="http://schemas.microsoft.com/office/powerpoint/2010/main" val="2528624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andard optio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2" y="788400"/>
            <a:ext cx="11461535" cy="860305"/>
          </a:xfrm>
        </p:spPr>
        <p:txBody>
          <a:bodyPr/>
          <a:lstStyle>
            <a:lvl1pPr>
              <a:defRPr sz="3594"/>
            </a:lvl1pPr>
          </a:lstStyle>
          <a:p>
            <a:r>
              <a:rPr lang="en-US" dirty="0"/>
              <a:t>Click to edit Master title style</a:t>
            </a:r>
          </a:p>
        </p:txBody>
      </p:sp>
      <p:sp>
        <p:nvSpPr>
          <p:cNvPr id="3" name="Content Placeholder 2"/>
          <p:cNvSpPr>
            <a:spLocks noGrp="1"/>
          </p:cNvSpPr>
          <p:nvPr>
            <p:ph idx="1" hasCustomPrompt="1"/>
          </p:nvPr>
        </p:nvSpPr>
        <p:spPr>
          <a:xfrm>
            <a:off x="468001" y="1754187"/>
            <a:ext cx="6039678" cy="5099042"/>
          </a:xfrm>
          <a:prstGeom prst="rect">
            <a:avLst/>
          </a:prstGeo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10" name="Picture Placeholder 8"/>
          <p:cNvSpPr>
            <a:spLocks noGrp="1"/>
          </p:cNvSpPr>
          <p:nvPr>
            <p:ph type="pic" sz="quarter" idx="12" hasCustomPrompt="1"/>
          </p:nvPr>
        </p:nvSpPr>
        <p:spPr>
          <a:xfrm>
            <a:off x="6857688" y="3114290"/>
            <a:ext cx="6194732" cy="3743771"/>
          </a:xfrm>
          <a:prstGeom prst="rect">
            <a:avLst/>
          </a:prstGeom>
          <a:solidFill>
            <a:schemeClr val="tx1">
              <a:lumMod val="20000"/>
              <a:lumOff val="80000"/>
            </a:schemeClr>
          </a:solidFill>
        </p:spPr>
        <p:txBody>
          <a:bodyPr/>
          <a:lstStyle/>
          <a:p>
            <a:r>
              <a:rPr lang="en-US" dirty="0"/>
              <a:t>Click icon to add picture</a:t>
            </a:r>
          </a:p>
        </p:txBody>
      </p:sp>
      <p:pic>
        <p:nvPicPr>
          <p:cNvPr id="8" name="Picture 13" descr="engineering-solution-whi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353534">
            <a:off x="9456555" y="489778"/>
            <a:ext cx="2082875" cy="898295"/>
          </a:xfrm>
          <a:prstGeom prst="rect">
            <a:avLst/>
          </a:prstGeom>
        </p:spPr>
      </p:pic>
      <p:sp>
        <p:nvSpPr>
          <p:cNvPr id="14" name="Slide Number Placeholder 5">
            <a:extLst>
              <a:ext uri="{FF2B5EF4-FFF2-40B4-BE49-F238E27FC236}">
                <a16:creationId xmlns:a16="http://schemas.microsoft.com/office/drawing/2014/main" id="{6D337382-A994-0744-9890-BD99B42A99F0}"/>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pic>
        <p:nvPicPr>
          <p:cNvPr id="11" name="Picture 10" descr="A picture containing drawing&#10;&#10;Description automatically generated">
            <a:extLst>
              <a:ext uri="{FF2B5EF4-FFF2-40B4-BE49-F238E27FC236}">
                <a16:creationId xmlns:a16="http://schemas.microsoft.com/office/drawing/2014/main" id="{973295CD-A922-764D-BEBB-66E6E29E0C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45600" y="140400"/>
            <a:ext cx="2357811" cy="795600"/>
          </a:xfrm>
          <a:prstGeom prst="rect">
            <a:avLst/>
          </a:prstGeom>
        </p:spPr>
      </p:pic>
      <p:sp>
        <p:nvSpPr>
          <p:cNvPr id="9" name="Rectangle 8">
            <a:extLst>
              <a:ext uri="{FF2B5EF4-FFF2-40B4-BE49-F238E27FC236}">
                <a16:creationId xmlns:a16="http://schemas.microsoft.com/office/drawing/2014/main" id="{1CE9F4FA-F82B-4DEE-BF3D-00DC869587EA}"/>
              </a:ext>
            </a:extLst>
          </p:cNvPr>
          <p:cNvSpPr/>
          <p:nvPr userDrawn="1"/>
        </p:nvSpPr>
        <p:spPr>
          <a:xfrm>
            <a:off x="0" y="7489401"/>
            <a:ext cx="12971282" cy="230704"/>
          </a:xfrm>
          <a:prstGeom prst="rect">
            <a:avLst/>
          </a:prstGeom>
        </p:spPr>
        <p:txBody>
          <a:bodyPr wrap="square">
            <a:sp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r>
              <a:rPr lang="en-US" sz="899" i="1" dirty="0">
                <a:solidFill>
                  <a:srgbClr val="222222"/>
                </a:solidFill>
                <a:effectLst/>
                <a:latin typeface="+mn-lt"/>
                <a:ea typeface="Calibri" panose="020F0502020204030204" pitchFamily="34" charset="0"/>
                <a:cs typeface="Times New Roman" panose="02020603050405020304" pitchFamily="18" charset="0"/>
              </a:rPr>
              <a:t>Copyright © (2020), IMI Hydronic Engineering. All rights reserved</a:t>
            </a:r>
            <a:endParaRPr lang="en-GB" sz="899" i="1" dirty="0">
              <a:latin typeface="+mn-lt"/>
            </a:endParaRPr>
          </a:p>
        </p:txBody>
      </p:sp>
    </p:spTree>
    <p:extLst>
      <p:ext uri="{BB962C8B-B14F-4D97-AF65-F5344CB8AC3E}">
        <p14:creationId xmlns:p14="http://schemas.microsoft.com/office/powerpoint/2010/main" val="718023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theme" Target="../theme/theme2.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theme" Target="../theme/theme3.xml"/><Relationship Id="rId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4.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5.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theme" Target="../theme/theme7.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2855" y="453312"/>
            <a:ext cx="12915319" cy="720000"/>
          </a:xfrm>
          <a:prstGeom prst="rect">
            <a:avLst/>
          </a:prstGeom>
        </p:spPr>
        <p:txBody>
          <a:bodyPr vert="horz" lIns="0" tIns="0" rIns="0" bIns="0" rtlCol="0" anchor="t">
            <a:noAutofit/>
          </a:bodyPr>
          <a:lstStyle/>
          <a:p>
            <a:r>
              <a:rPr lang="de-DE" noProof="0"/>
              <a:t>Mastertitelformat bearbeiten</a:t>
            </a:r>
            <a:endParaRPr lang="en-GB" noProof="0"/>
          </a:p>
        </p:txBody>
      </p:sp>
      <p:sp>
        <p:nvSpPr>
          <p:cNvPr id="17" name="Text Placeholder 2">
            <a:extLst>
              <a:ext uri="{FF2B5EF4-FFF2-40B4-BE49-F238E27FC236}">
                <a16:creationId xmlns:a16="http://schemas.microsoft.com/office/drawing/2014/main" id="{1184E028-C04F-1241-9751-69541D54A5FF}"/>
              </a:ext>
            </a:extLst>
          </p:cNvPr>
          <p:cNvSpPr>
            <a:spLocks noGrp="1"/>
          </p:cNvSpPr>
          <p:nvPr>
            <p:ph type="body" idx="1"/>
          </p:nvPr>
        </p:nvSpPr>
        <p:spPr>
          <a:xfrm>
            <a:off x="422855" y="1569024"/>
            <a:ext cx="12915320" cy="5109526"/>
          </a:xfrm>
          <a:prstGeom prst="rect">
            <a:avLst/>
          </a:prstGeom>
          <a:noFill/>
        </p:spPr>
        <p:txBody>
          <a:bodyPr vert="horz" lIns="0" tIns="0" rIns="0" bIns="0" rtlCol="0">
            <a:normAutofit/>
          </a:bodyPr>
          <a:lstStyle/>
          <a:p>
            <a:pPr lvl="0"/>
            <a:r>
              <a:rPr lang="en-GB"/>
              <a:t>Click to edit Master text styles</a:t>
            </a:r>
          </a:p>
          <a:p>
            <a:pPr lvl="1"/>
            <a:r>
              <a:rPr lang="en-GB"/>
              <a:t>Second level</a:t>
            </a:r>
          </a:p>
          <a:p>
            <a:pPr lvl="2"/>
            <a:r>
              <a:rPr lang="en-GB"/>
              <a:t>Third level</a:t>
            </a:r>
          </a:p>
        </p:txBody>
      </p:sp>
      <p:sp>
        <p:nvSpPr>
          <p:cNvPr id="3" name="Fußzeilenplatzhalter 2">
            <a:extLst>
              <a:ext uri="{FF2B5EF4-FFF2-40B4-BE49-F238E27FC236}">
                <a16:creationId xmlns:a16="http://schemas.microsoft.com/office/drawing/2014/main" id="{8E1E2A6F-1750-6FF2-CE8D-F643FE84C55C}"/>
              </a:ext>
            </a:extLst>
          </p:cNvPr>
          <p:cNvSpPr>
            <a:spLocks noGrp="1"/>
          </p:cNvSpPr>
          <p:nvPr>
            <p:ph type="ftr" sz="quarter" idx="3"/>
          </p:nvPr>
        </p:nvSpPr>
        <p:spPr>
          <a:xfrm>
            <a:off x="432000" y="7203426"/>
            <a:ext cx="5168700" cy="190800"/>
          </a:xfrm>
          <a:prstGeom prst="rect">
            <a:avLst/>
          </a:prstGeom>
        </p:spPr>
        <p:txBody>
          <a:bodyPr vert="horz" lIns="0" tIns="0" rIns="0" bIns="0" rtlCol="0" anchor="b"/>
          <a:lstStyle>
            <a:lvl1pPr algn="l">
              <a:defRPr sz="800" b="1">
                <a:solidFill>
                  <a:schemeClr val="tx2"/>
                </a:solidFill>
                <a:latin typeface="+mn-lt"/>
              </a:defRPr>
            </a:lvl1pPr>
          </a:lstStyle>
          <a:p>
            <a:r>
              <a:rPr lang="de-DE"/>
              <a:t>Climate Control | 2024</a:t>
            </a:r>
          </a:p>
        </p:txBody>
      </p:sp>
      <p:sp>
        <p:nvSpPr>
          <p:cNvPr id="6" name="Foliennummernplatzhalter 5">
            <a:extLst>
              <a:ext uri="{FF2B5EF4-FFF2-40B4-BE49-F238E27FC236}">
                <a16:creationId xmlns:a16="http://schemas.microsoft.com/office/drawing/2014/main" id="{E7E37A89-5081-29ED-6998-02AAB4C0B24E}"/>
              </a:ext>
            </a:extLst>
          </p:cNvPr>
          <p:cNvSpPr>
            <a:spLocks noGrp="1"/>
          </p:cNvSpPr>
          <p:nvPr>
            <p:ph type="sldNum" sz="quarter" idx="4"/>
          </p:nvPr>
        </p:nvSpPr>
        <p:spPr>
          <a:xfrm>
            <a:off x="10818175" y="7203426"/>
            <a:ext cx="2520000" cy="190800"/>
          </a:xfrm>
          <a:prstGeom prst="rect">
            <a:avLst/>
          </a:prstGeom>
        </p:spPr>
        <p:txBody>
          <a:bodyPr vert="horz" lIns="0" tIns="0" rIns="0" bIns="0" rtlCol="0" anchor="b"/>
          <a:lstStyle>
            <a:lvl1pPr algn="r">
              <a:defRPr sz="800" b="1">
                <a:solidFill>
                  <a:schemeClr val="tx2"/>
                </a:solidFill>
                <a:latin typeface="+mn-lt"/>
              </a:defRPr>
            </a:lvl1pPr>
          </a:lstStyle>
          <a:p>
            <a:fld id="{76A1F07B-AEEC-9248-9951-5796B95783D0}" type="slidenum">
              <a:rPr lang="de-DE" smtClean="0"/>
              <a:pPr/>
              <a:t>‹N°›</a:t>
            </a:fld>
            <a:endParaRPr lang="de-DE"/>
          </a:p>
        </p:txBody>
      </p:sp>
    </p:spTree>
    <p:extLst>
      <p:ext uri="{BB962C8B-B14F-4D97-AF65-F5344CB8AC3E}">
        <p14:creationId xmlns:p14="http://schemas.microsoft.com/office/powerpoint/2010/main" val="15689853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83" r:id="rId27"/>
    <p:sldLayoutId id="2147483784" r:id="rId28"/>
    <p:sldLayoutId id="2147483785" r:id="rId29"/>
  </p:sldLayoutIdLst>
  <p:hf hdr="0" dt="0"/>
  <p:txStyles>
    <p:titleStyle>
      <a:lvl1pPr marL="0" algn="l" defTabSz="766432" rtl="0" eaLnBrk="1" latinLnBrk="0" hangingPunct="1">
        <a:lnSpc>
          <a:spcPts val="4052"/>
        </a:lnSpc>
        <a:spcBef>
          <a:spcPts val="0"/>
        </a:spcBef>
        <a:buNone/>
        <a:defRPr sz="2800" b="0" i="0" kern="1200" baseline="0">
          <a:solidFill>
            <a:schemeClr val="tx2"/>
          </a:solidFill>
          <a:latin typeface="+mj-lt"/>
          <a:ea typeface="+mj-ea"/>
          <a:cs typeface="Arial" panose="020B0604020202020204" pitchFamily="34" charset="0"/>
        </a:defRPr>
      </a:lvl1pPr>
    </p:titleStyle>
    <p:bodyStyle>
      <a:lvl1pPr marL="172800" indent="-172800" algn="l" defTabSz="766432" rtl="0" eaLnBrk="1" latinLnBrk="0" hangingPunct="1">
        <a:spcBef>
          <a:spcPts val="0"/>
        </a:spcBef>
        <a:spcAft>
          <a:spcPts val="900"/>
        </a:spcAft>
        <a:buClr>
          <a:schemeClr val="tx2"/>
        </a:buClr>
        <a:buSzPct val="100000"/>
        <a:buFont typeface="Arial" panose="020B0604020202020204" pitchFamily="34" charset="0"/>
        <a:buChar char="•"/>
        <a:tabLst>
          <a:tab pos="402620" algn="l"/>
        </a:tabLst>
        <a:defRPr sz="1600" kern="1200" baseline="0">
          <a:solidFill>
            <a:schemeClr val="tx1">
              <a:lumMod val="50000"/>
            </a:schemeClr>
          </a:solidFill>
          <a:latin typeface="+mn-lt"/>
          <a:ea typeface="+mn-ea"/>
          <a:cs typeface="+mn-cs"/>
        </a:defRPr>
      </a:lvl1pPr>
      <a:lvl2pPr marL="738000" indent="-172800" algn="l" defTabSz="766432" rtl="0" eaLnBrk="1" latinLnBrk="0" hangingPunct="1">
        <a:spcBef>
          <a:spcPts val="0"/>
        </a:spcBef>
        <a:spcAft>
          <a:spcPts val="900"/>
        </a:spcAft>
        <a:buClr>
          <a:schemeClr val="tx2"/>
        </a:buClr>
        <a:buSzPct val="100000"/>
        <a:buFont typeface="Systemschrift Normal"/>
        <a:buChar char="∘"/>
        <a:tabLst>
          <a:tab pos="533649" algn="l"/>
        </a:tabLst>
        <a:defRPr sz="1600" b="0" i="1" kern="1200" baseline="0">
          <a:solidFill>
            <a:schemeClr val="tx1">
              <a:lumMod val="50000"/>
            </a:schemeClr>
          </a:solidFill>
          <a:latin typeface="+mn-lt"/>
          <a:ea typeface="+mn-ea"/>
          <a:cs typeface="Arial"/>
        </a:defRPr>
      </a:lvl2pPr>
      <a:lvl3pPr marL="1198800" indent="-172800" algn="l" defTabSz="766432" rtl="0" eaLnBrk="1" latinLnBrk="0" hangingPunct="1">
        <a:spcBef>
          <a:spcPts val="0"/>
        </a:spcBef>
        <a:spcAft>
          <a:spcPts val="900"/>
        </a:spcAft>
        <a:buClr>
          <a:schemeClr val="tx2"/>
        </a:buClr>
        <a:buSzPct val="100000"/>
        <a:buFont typeface="Systemschrift Normal"/>
        <a:buChar char="∘"/>
        <a:tabLst>
          <a:tab pos="533649" algn="l"/>
        </a:tabLst>
        <a:defRPr sz="1600" b="0" i="1" kern="1200" baseline="0">
          <a:solidFill>
            <a:schemeClr val="tx1">
              <a:lumMod val="50000"/>
            </a:schemeClr>
          </a:solidFill>
          <a:latin typeface="+mn-lt"/>
          <a:ea typeface="+mn-ea"/>
          <a:cs typeface="Arial"/>
        </a:defRPr>
      </a:lvl3pPr>
      <a:lvl4pPr marL="0" indent="0" algn="l" defTabSz="766432" rtl="0" eaLnBrk="1" latinLnBrk="0" hangingPunct="1">
        <a:spcBef>
          <a:spcPts val="0"/>
        </a:spcBef>
        <a:buFont typeface="Arial"/>
        <a:buNone/>
        <a:tabLst>
          <a:tab pos="533649" algn="l"/>
        </a:tabLst>
        <a:defRPr sz="4200" b="0" i="1" kern="1200" baseline="0">
          <a:solidFill>
            <a:schemeClr val="tx1"/>
          </a:solidFill>
          <a:latin typeface="Arial"/>
          <a:ea typeface="+mn-ea"/>
          <a:cs typeface="Arial"/>
        </a:defRPr>
      </a:lvl4pPr>
      <a:lvl5pPr marL="0" indent="-383216" algn="l" defTabSz="766432" rtl="0" eaLnBrk="1" latinLnBrk="0" hangingPunct="1">
        <a:spcBef>
          <a:spcPts val="0"/>
        </a:spcBef>
        <a:buFont typeface="Arial"/>
        <a:buChar char="»"/>
        <a:tabLst>
          <a:tab pos="533649" algn="l"/>
        </a:tabLst>
        <a:defRPr sz="4200" b="0" i="1" kern="1200" baseline="0">
          <a:solidFill>
            <a:schemeClr val="tx1"/>
          </a:solidFill>
          <a:latin typeface="Arial"/>
          <a:ea typeface="+mn-ea"/>
          <a:cs typeface="Arial"/>
        </a:defRPr>
      </a:lvl5pPr>
      <a:lvl6pPr marL="4215376" indent="-383216" algn="l" defTabSz="766432" rtl="0" eaLnBrk="1" latinLnBrk="0" hangingPunct="1">
        <a:spcBef>
          <a:spcPct val="20000"/>
        </a:spcBef>
        <a:buFont typeface="Arial"/>
        <a:buChar char="•"/>
        <a:defRPr sz="3500" kern="1200">
          <a:solidFill>
            <a:schemeClr val="tx1"/>
          </a:solidFill>
          <a:latin typeface="+mn-lt"/>
          <a:ea typeface="+mn-ea"/>
          <a:cs typeface="+mn-cs"/>
        </a:defRPr>
      </a:lvl6pPr>
      <a:lvl7pPr marL="4981808" indent="-383216" algn="l" defTabSz="766432" rtl="0" eaLnBrk="1" latinLnBrk="0" hangingPunct="1">
        <a:spcBef>
          <a:spcPct val="20000"/>
        </a:spcBef>
        <a:buFont typeface="Arial"/>
        <a:buChar char="•"/>
        <a:defRPr sz="3500" kern="1200">
          <a:solidFill>
            <a:schemeClr val="tx1"/>
          </a:solidFill>
          <a:latin typeface="+mn-lt"/>
          <a:ea typeface="+mn-ea"/>
          <a:cs typeface="+mn-cs"/>
        </a:defRPr>
      </a:lvl7pPr>
      <a:lvl8pPr marL="5748241" indent="-383216" algn="l" defTabSz="766432" rtl="0" eaLnBrk="1" latinLnBrk="0" hangingPunct="1">
        <a:spcBef>
          <a:spcPct val="20000"/>
        </a:spcBef>
        <a:buFont typeface="Arial"/>
        <a:buChar char="•"/>
        <a:defRPr sz="3500" kern="1200">
          <a:solidFill>
            <a:schemeClr val="tx1"/>
          </a:solidFill>
          <a:latin typeface="+mn-lt"/>
          <a:ea typeface="+mn-ea"/>
          <a:cs typeface="+mn-cs"/>
        </a:defRPr>
      </a:lvl8pPr>
      <a:lvl9pPr marL="6514672" indent="-383216" algn="l" defTabSz="766432" rtl="0" eaLnBrk="1" latinLnBrk="0" hangingPunct="1">
        <a:spcBef>
          <a:spcPct val="20000"/>
        </a:spcBef>
        <a:buFont typeface="Arial"/>
        <a:buChar char="•"/>
        <a:defRPr sz="3500" kern="1200">
          <a:solidFill>
            <a:schemeClr val="tx1"/>
          </a:solidFill>
          <a:latin typeface="+mn-lt"/>
          <a:ea typeface="+mn-ea"/>
          <a:cs typeface="+mn-cs"/>
        </a:defRPr>
      </a:lvl9pPr>
    </p:bodyStyle>
    <p:other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02">
          <p15:clr>
            <a:srgbClr val="F26B43"/>
          </p15:clr>
        </p15:guide>
        <p15:guide id="2" pos="4320">
          <p15:clr>
            <a:srgbClr val="F26B43"/>
          </p15:clr>
        </p15:guide>
        <p15:guide id="3" orient="horz" pos="2433">
          <p15:clr>
            <a:srgbClr val="F26B43"/>
          </p15:clr>
        </p15:guide>
        <p15:guide id="4" pos="260">
          <p15:clr>
            <a:srgbClr val="F26B43"/>
          </p15:clr>
        </p15:guide>
        <p15:guide id="5" orient="horz" pos="279">
          <p15:clr>
            <a:srgbClr val="F26B43"/>
          </p15:clr>
        </p15:guide>
        <p15:guide id="6" orient="horz" pos="46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2855" y="453312"/>
            <a:ext cx="12915319" cy="720000"/>
          </a:xfrm>
          <a:prstGeom prst="rect">
            <a:avLst/>
          </a:prstGeom>
        </p:spPr>
        <p:txBody>
          <a:bodyPr vert="horz" lIns="0" tIns="0" rIns="0" bIns="0" rtlCol="0" anchor="t">
            <a:noAutofit/>
          </a:bodyPr>
          <a:lstStyle/>
          <a:p>
            <a:r>
              <a:rPr lang="de-DE" noProof="0"/>
              <a:t>Mastertitelformat bearbeiten</a:t>
            </a:r>
            <a:endParaRPr lang="en-GB" noProof="0"/>
          </a:p>
        </p:txBody>
      </p:sp>
      <p:sp>
        <p:nvSpPr>
          <p:cNvPr id="17" name="Text Placeholder 2">
            <a:extLst>
              <a:ext uri="{FF2B5EF4-FFF2-40B4-BE49-F238E27FC236}">
                <a16:creationId xmlns:a16="http://schemas.microsoft.com/office/drawing/2014/main" id="{1184E028-C04F-1241-9751-69541D54A5FF}"/>
              </a:ext>
            </a:extLst>
          </p:cNvPr>
          <p:cNvSpPr>
            <a:spLocks noGrp="1"/>
          </p:cNvSpPr>
          <p:nvPr>
            <p:ph type="body" idx="1"/>
          </p:nvPr>
        </p:nvSpPr>
        <p:spPr>
          <a:xfrm>
            <a:off x="422855" y="1569024"/>
            <a:ext cx="12915320" cy="5109526"/>
          </a:xfrm>
          <a:prstGeom prst="rect">
            <a:avLst/>
          </a:prstGeom>
          <a:noFill/>
        </p:spPr>
        <p:txBody>
          <a:bodyPr vert="horz" lIns="0" tIns="0" rIns="0" bIns="0" rtlCol="0">
            <a:normAutofit/>
          </a:bodyPr>
          <a:lstStyle/>
          <a:p>
            <a:pPr lvl="0"/>
            <a:r>
              <a:rPr lang="en-GB"/>
              <a:t>Click to edit Master text styles</a:t>
            </a:r>
          </a:p>
          <a:p>
            <a:pPr lvl="1"/>
            <a:r>
              <a:rPr lang="en-GB"/>
              <a:t>Second level</a:t>
            </a:r>
          </a:p>
          <a:p>
            <a:pPr lvl="2"/>
            <a:r>
              <a:rPr lang="en-GB"/>
              <a:t>Third level</a:t>
            </a:r>
          </a:p>
        </p:txBody>
      </p:sp>
      <p:sp>
        <p:nvSpPr>
          <p:cNvPr id="3" name="Fußzeilenplatzhalter 2">
            <a:extLst>
              <a:ext uri="{FF2B5EF4-FFF2-40B4-BE49-F238E27FC236}">
                <a16:creationId xmlns:a16="http://schemas.microsoft.com/office/drawing/2014/main" id="{8E1E2A6F-1750-6FF2-CE8D-F643FE84C55C}"/>
              </a:ext>
            </a:extLst>
          </p:cNvPr>
          <p:cNvSpPr>
            <a:spLocks noGrp="1"/>
          </p:cNvSpPr>
          <p:nvPr>
            <p:ph type="ftr" sz="quarter" idx="3"/>
          </p:nvPr>
        </p:nvSpPr>
        <p:spPr>
          <a:xfrm>
            <a:off x="432000" y="7203426"/>
            <a:ext cx="5168700" cy="190800"/>
          </a:xfrm>
          <a:prstGeom prst="rect">
            <a:avLst/>
          </a:prstGeom>
        </p:spPr>
        <p:txBody>
          <a:bodyPr vert="horz" lIns="0" tIns="0" rIns="0" bIns="0" rtlCol="0" anchor="b"/>
          <a:lstStyle>
            <a:lvl1pPr algn="l">
              <a:defRPr sz="800" b="1">
                <a:solidFill>
                  <a:schemeClr val="tx2"/>
                </a:solidFill>
                <a:latin typeface="+mn-lt"/>
              </a:defRPr>
            </a:lvl1pPr>
          </a:lstStyle>
          <a:p>
            <a:r>
              <a:rPr lang="de-DE"/>
              <a:t>Climate Control | 2024</a:t>
            </a:r>
          </a:p>
        </p:txBody>
      </p:sp>
      <p:sp>
        <p:nvSpPr>
          <p:cNvPr id="6" name="Foliennummernplatzhalter 5">
            <a:extLst>
              <a:ext uri="{FF2B5EF4-FFF2-40B4-BE49-F238E27FC236}">
                <a16:creationId xmlns:a16="http://schemas.microsoft.com/office/drawing/2014/main" id="{E7E37A89-5081-29ED-6998-02AAB4C0B24E}"/>
              </a:ext>
            </a:extLst>
          </p:cNvPr>
          <p:cNvSpPr>
            <a:spLocks noGrp="1"/>
          </p:cNvSpPr>
          <p:nvPr>
            <p:ph type="sldNum" sz="quarter" idx="4"/>
          </p:nvPr>
        </p:nvSpPr>
        <p:spPr>
          <a:xfrm>
            <a:off x="10818175" y="7203426"/>
            <a:ext cx="2520000" cy="190800"/>
          </a:xfrm>
          <a:prstGeom prst="rect">
            <a:avLst/>
          </a:prstGeom>
        </p:spPr>
        <p:txBody>
          <a:bodyPr vert="horz" lIns="0" tIns="0" rIns="0" bIns="0" rtlCol="0" anchor="b"/>
          <a:lstStyle>
            <a:lvl1pPr algn="r">
              <a:defRPr sz="800" b="1">
                <a:solidFill>
                  <a:schemeClr val="tx2"/>
                </a:solidFill>
                <a:latin typeface="+mn-lt"/>
              </a:defRPr>
            </a:lvl1pPr>
          </a:lstStyle>
          <a:p>
            <a:fld id="{76A1F07B-AEEC-9248-9951-5796B95783D0}" type="slidenum">
              <a:rPr lang="de-DE" smtClean="0"/>
              <a:pPr/>
              <a:t>‹N°›</a:t>
            </a:fld>
            <a:endParaRPr lang="de-DE"/>
          </a:p>
        </p:txBody>
      </p:sp>
    </p:spTree>
    <p:extLst>
      <p:ext uri="{BB962C8B-B14F-4D97-AF65-F5344CB8AC3E}">
        <p14:creationId xmlns:p14="http://schemas.microsoft.com/office/powerpoint/2010/main" val="283204408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Lst>
  <p:hf hdr="0" ftr="0" dt="0"/>
  <p:txStyles>
    <p:titleStyle>
      <a:lvl1pPr marL="0" algn="l" defTabSz="766432" rtl="0" eaLnBrk="1" latinLnBrk="0" hangingPunct="1">
        <a:lnSpc>
          <a:spcPts val="4052"/>
        </a:lnSpc>
        <a:spcBef>
          <a:spcPts val="0"/>
        </a:spcBef>
        <a:buNone/>
        <a:defRPr sz="2800" b="0" i="0" kern="1200" baseline="0">
          <a:solidFill>
            <a:schemeClr val="tx2"/>
          </a:solidFill>
          <a:latin typeface="+mj-lt"/>
          <a:ea typeface="+mj-ea"/>
          <a:cs typeface="Arial" panose="020B0604020202020204" pitchFamily="34" charset="0"/>
        </a:defRPr>
      </a:lvl1pPr>
    </p:titleStyle>
    <p:bodyStyle>
      <a:lvl1pPr marL="172800" indent="-172800" algn="l" defTabSz="766432" rtl="0" eaLnBrk="1" latinLnBrk="0" hangingPunct="1">
        <a:spcBef>
          <a:spcPts val="0"/>
        </a:spcBef>
        <a:spcAft>
          <a:spcPts val="900"/>
        </a:spcAft>
        <a:buClr>
          <a:schemeClr val="tx2"/>
        </a:buClr>
        <a:buSzPct val="100000"/>
        <a:buFont typeface="Arial" panose="020B0604020202020204" pitchFamily="34" charset="0"/>
        <a:buChar char="•"/>
        <a:tabLst>
          <a:tab pos="402620" algn="l"/>
        </a:tabLst>
        <a:defRPr sz="1600" kern="1200" baseline="0">
          <a:solidFill>
            <a:schemeClr val="tx1">
              <a:lumMod val="50000"/>
            </a:schemeClr>
          </a:solidFill>
          <a:latin typeface="+mn-lt"/>
          <a:ea typeface="+mn-ea"/>
          <a:cs typeface="+mn-cs"/>
        </a:defRPr>
      </a:lvl1pPr>
      <a:lvl2pPr marL="738000" indent="-172800" algn="l" defTabSz="766432" rtl="0" eaLnBrk="1" latinLnBrk="0" hangingPunct="1">
        <a:spcBef>
          <a:spcPts val="0"/>
        </a:spcBef>
        <a:spcAft>
          <a:spcPts val="900"/>
        </a:spcAft>
        <a:buClr>
          <a:schemeClr val="tx2"/>
        </a:buClr>
        <a:buSzPct val="100000"/>
        <a:buFont typeface="Systemschrift Normal"/>
        <a:buChar char="∘"/>
        <a:tabLst>
          <a:tab pos="533649" algn="l"/>
        </a:tabLst>
        <a:defRPr sz="1600" b="0" i="1" kern="1200" baseline="0">
          <a:solidFill>
            <a:schemeClr val="tx1">
              <a:lumMod val="50000"/>
            </a:schemeClr>
          </a:solidFill>
          <a:latin typeface="+mn-lt"/>
          <a:ea typeface="+mn-ea"/>
          <a:cs typeface="Arial"/>
        </a:defRPr>
      </a:lvl2pPr>
      <a:lvl3pPr marL="1198800" indent="-172800" algn="l" defTabSz="766432" rtl="0" eaLnBrk="1" latinLnBrk="0" hangingPunct="1">
        <a:spcBef>
          <a:spcPts val="0"/>
        </a:spcBef>
        <a:spcAft>
          <a:spcPts val="900"/>
        </a:spcAft>
        <a:buClr>
          <a:schemeClr val="tx2"/>
        </a:buClr>
        <a:buSzPct val="100000"/>
        <a:buFont typeface="Systemschrift Normal"/>
        <a:buChar char="∘"/>
        <a:tabLst>
          <a:tab pos="533649" algn="l"/>
        </a:tabLst>
        <a:defRPr sz="1600" b="0" i="1" kern="1200" baseline="0">
          <a:solidFill>
            <a:schemeClr val="tx1">
              <a:lumMod val="50000"/>
            </a:schemeClr>
          </a:solidFill>
          <a:latin typeface="+mn-lt"/>
          <a:ea typeface="+mn-ea"/>
          <a:cs typeface="Arial"/>
        </a:defRPr>
      </a:lvl3pPr>
      <a:lvl4pPr marL="0" indent="0" algn="l" defTabSz="766432" rtl="0" eaLnBrk="1" latinLnBrk="0" hangingPunct="1">
        <a:spcBef>
          <a:spcPts val="0"/>
        </a:spcBef>
        <a:buFont typeface="Arial"/>
        <a:buNone/>
        <a:tabLst>
          <a:tab pos="533649" algn="l"/>
        </a:tabLst>
        <a:defRPr sz="4200" b="0" i="1" kern="1200" baseline="0">
          <a:solidFill>
            <a:schemeClr val="tx1"/>
          </a:solidFill>
          <a:latin typeface="Arial"/>
          <a:ea typeface="+mn-ea"/>
          <a:cs typeface="Arial"/>
        </a:defRPr>
      </a:lvl4pPr>
      <a:lvl5pPr marL="0" indent="-383216" algn="l" defTabSz="766432" rtl="0" eaLnBrk="1" latinLnBrk="0" hangingPunct="1">
        <a:spcBef>
          <a:spcPts val="0"/>
        </a:spcBef>
        <a:buFont typeface="Arial"/>
        <a:buChar char="»"/>
        <a:tabLst>
          <a:tab pos="533649" algn="l"/>
        </a:tabLst>
        <a:defRPr sz="4200" b="0" i="1" kern="1200" baseline="0">
          <a:solidFill>
            <a:schemeClr val="tx1"/>
          </a:solidFill>
          <a:latin typeface="Arial"/>
          <a:ea typeface="+mn-ea"/>
          <a:cs typeface="Arial"/>
        </a:defRPr>
      </a:lvl5pPr>
      <a:lvl6pPr marL="4215376" indent="-383216" algn="l" defTabSz="766432" rtl="0" eaLnBrk="1" latinLnBrk="0" hangingPunct="1">
        <a:spcBef>
          <a:spcPct val="20000"/>
        </a:spcBef>
        <a:buFont typeface="Arial"/>
        <a:buChar char="•"/>
        <a:defRPr sz="3500" kern="1200">
          <a:solidFill>
            <a:schemeClr val="tx1"/>
          </a:solidFill>
          <a:latin typeface="+mn-lt"/>
          <a:ea typeface="+mn-ea"/>
          <a:cs typeface="+mn-cs"/>
        </a:defRPr>
      </a:lvl6pPr>
      <a:lvl7pPr marL="4981808" indent="-383216" algn="l" defTabSz="766432" rtl="0" eaLnBrk="1" latinLnBrk="0" hangingPunct="1">
        <a:spcBef>
          <a:spcPct val="20000"/>
        </a:spcBef>
        <a:buFont typeface="Arial"/>
        <a:buChar char="•"/>
        <a:defRPr sz="3500" kern="1200">
          <a:solidFill>
            <a:schemeClr val="tx1"/>
          </a:solidFill>
          <a:latin typeface="+mn-lt"/>
          <a:ea typeface="+mn-ea"/>
          <a:cs typeface="+mn-cs"/>
        </a:defRPr>
      </a:lvl7pPr>
      <a:lvl8pPr marL="5748241" indent="-383216" algn="l" defTabSz="766432" rtl="0" eaLnBrk="1" latinLnBrk="0" hangingPunct="1">
        <a:spcBef>
          <a:spcPct val="20000"/>
        </a:spcBef>
        <a:buFont typeface="Arial"/>
        <a:buChar char="•"/>
        <a:defRPr sz="3500" kern="1200">
          <a:solidFill>
            <a:schemeClr val="tx1"/>
          </a:solidFill>
          <a:latin typeface="+mn-lt"/>
          <a:ea typeface="+mn-ea"/>
          <a:cs typeface="+mn-cs"/>
        </a:defRPr>
      </a:lvl8pPr>
      <a:lvl9pPr marL="6514672" indent="-383216" algn="l" defTabSz="766432" rtl="0" eaLnBrk="1" latinLnBrk="0" hangingPunct="1">
        <a:spcBef>
          <a:spcPct val="20000"/>
        </a:spcBef>
        <a:buFont typeface="Arial"/>
        <a:buChar char="•"/>
        <a:defRPr sz="3500" kern="1200">
          <a:solidFill>
            <a:schemeClr val="tx1"/>
          </a:solidFill>
          <a:latin typeface="+mn-lt"/>
          <a:ea typeface="+mn-ea"/>
          <a:cs typeface="+mn-cs"/>
        </a:defRPr>
      </a:lvl9pPr>
    </p:bodyStyle>
    <p:other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02">
          <p15:clr>
            <a:srgbClr val="F26B43"/>
          </p15:clr>
        </p15:guide>
        <p15:guide id="2" pos="4320">
          <p15:clr>
            <a:srgbClr val="F26B43"/>
          </p15:clr>
        </p15:guide>
        <p15:guide id="3" orient="horz" pos="2433">
          <p15:clr>
            <a:srgbClr val="F26B43"/>
          </p15:clr>
        </p15:guide>
        <p15:guide id="4" pos="260">
          <p15:clr>
            <a:srgbClr val="F26B43"/>
          </p15:clr>
        </p15:guide>
        <p15:guide id="5" orient="horz" pos="279">
          <p15:clr>
            <a:srgbClr val="F26B43"/>
          </p15:clr>
        </p15:guide>
        <p15:guide id="6" orient="horz" pos="46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764493"/>
            <a:ext cx="12344400" cy="860305"/>
          </a:xfrm>
          <a:prstGeom prst="rect">
            <a:avLst/>
          </a:prstGeom>
        </p:spPr>
        <p:txBody>
          <a:bodyPr vert="horz" lIns="0" tIns="0" rIns="0" bIns="0" rtlCol="0" anchor="b">
            <a:noAutofit/>
          </a:bodyPr>
          <a:lstStyle/>
          <a:p>
            <a:r>
              <a:rPr lang="da-DK"/>
              <a:t>Klik for at redigere titeltypografien i masteren</a:t>
            </a:r>
            <a:endParaRPr lang="en-US"/>
          </a:p>
        </p:txBody>
      </p:sp>
      <p:sp>
        <p:nvSpPr>
          <p:cNvPr id="17" name="Text Placeholder 2">
            <a:extLst>
              <a:ext uri="{FF2B5EF4-FFF2-40B4-BE49-F238E27FC236}">
                <a16:creationId xmlns:a16="http://schemas.microsoft.com/office/drawing/2014/main" id="{1184E028-C04F-1241-9751-69541D54A5FF}"/>
              </a:ext>
            </a:extLst>
          </p:cNvPr>
          <p:cNvSpPr>
            <a:spLocks noGrp="1"/>
          </p:cNvSpPr>
          <p:nvPr>
            <p:ph type="body" idx="1"/>
          </p:nvPr>
        </p:nvSpPr>
        <p:spPr>
          <a:xfrm>
            <a:off x="468000" y="1754187"/>
            <a:ext cx="12344400" cy="509904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p:txBody>
      </p:sp>
      <p:sp>
        <p:nvSpPr>
          <p:cNvPr id="18" name="Slide Number Placeholder 5">
            <a:extLst>
              <a:ext uri="{FF2B5EF4-FFF2-40B4-BE49-F238E27FC236}">
                <a16:creationId xmlns:a16="http://schemas.microsoft.com/office/drawing/2014/main" id="{F73AE4F6-04AC-E84E-ACB8-5BA2778C0591}"/>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a:p>
        </p:txBody>
      </p:sp>
    </p:spTree>
    <p:extLst>
      <p:ext uri="{BB962C8B-B14F-4D97-AF65-F5344CB8AC3E}">
        <p14:creationId xmlns:p14="http://schemas.microsoft.com/office/powerpoint/2010/main" val="201983417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hf hdr="0" ftr="0" dt="0"/>
  <p:txStyles>
    <p:titleStyle>
      <a:lvl1pPr marL="0" algn="l" defTabSz="765321" rtl="0" eaLnBrk="1" latinLnBrk="0" hangingPunct="1">
        <a:lnSpc>
          <a:spcPts val="4047"/>
        </a:lnSpc>
        <a:spcBef>
          <a:spcPts val="0"/>
        </a:spcBef>
        <a:buNone/>
        <a:defRPr sz="3594" b="1" i="0" kern="1200" baseline="0">
          <a:solidFill>
            <a:schemeClr val="tx2"/>
          </a:solidFill>
          <a:latin typeface="Arial" panose="020B0604020202020204" pitchFamily="34" charset="0"/>
          <a:ea typeface="+mj-ea"/>
          <a:cs typeface="Arial" panose="020B0604020202020204" pitchFamily="34" charset="0"/>
        </a:defRPr>
      </a:lvl1pPr>
    </p:titleStyle>
    <p:bodyStyle>
      <a:lvl1pPr marL="402037" indent="-402037" algn="l" defTabSz="765321" rtl="0" eaLnBrk="1" latinLnBrk="0" hangingPunct="1">
        <a:spcBef>
          <a:spcPts val="0"/>
        </a:spcBef>
        <a:spcAft>
          <a:spcPts val="899"/>
        </a:spcAft>
        <a:buClr>
          <a:schemeClr val="accent5"/>
        </a:buClr>
        <a:buSzPct val="100000"/>
        <a:buFont typeface="Wingdings" pitchFamily="2" charset="2"/>
        <a:buChar char="§"/>
        <a:tabLst>
          <a:tab pos="402037" algn="l"/>
        </a:tabLst>
        <a:defRPr sz="2796" kern="1200" baseline="0">
          <a:solidFill>
            <a:schemeClr val="tx1">
              <a:lumMod val="50000"/>
            </a:schemeClr>
          </a:solidFill>
          <a:latin typeface="Arial"/>
          <a:ea typeface="+mn-ea"/>
          <a:cs typeface="+mn-cs"/>
        </a:defRPr>
      </a:lvl1pPr>
      <a:lvl2pPr marL="1075266" indent="-402037" algn="l" defTabSz="765321" rtl="0" eaLnBrk="1" latinLnBrk="0" hangingPunct="1">
        <a:spcBef>
          <a:spcPts val="0"/>
        </a:spcBef>
        <a:spcAft>
          <a:spcPts val="899"/>
        </a:spcAft>
        <a:buClr>
          <a:schemeClr val="accent5"/>
        </a:buClr>
        <a:buSzPct val="100000"/>
        <a:buFont typeface="Wingdings" pitchFamily="2" charset="2"/>
        <a:buChar char="§"/>
        <a:tabLst>
          <a:tab pos="532875" algn="l"/>
        </a:tabLst>
        <a:defRPr sz="2396" b="0" i="1" kern="1200" baseline="0">
          <a:solidFill>
            <a:schemeClr val="tx1">
              <a:lumMod val="50000"/>
            </a:schemeClr>
          </a:solidFill>
          <a:latin typeface="Arial"/>
          <a:ea typeface="+mn-ea"/>
          <a:cs typeface="Arial"/>
        </a:defRPr>
      </a:lvl2pPr>
      <a:lvl3pPr marL="1348841" indent="397278" algn="l" defTabSz="765321" rtl="0" eaLnBrk="1" latinLnBrk="0" hangingPunct="1">
        <a:spcBef>
          <a:spcPts val="0"/>
        </a:spcBef>
        <a:spcAft>
          <a:spcPts val="899"/>
        </a:spcAft>
        <a:buClr>
          <a:schemeClr val="accent5"/>
        </a:buClr>
        <a:buSzPct val="100000"/>
        <a:buFont typeface="Wingdings" pitchFamily="2" charset="2"/>
        <a:buChar char="§"/>
        <a:tabLst>
          <a:tab pos="532875" algn="l"/>
        </a:tabLst>
        <a:defRPr sz="1997" b="0" i="1" kern="1200" baseline="0">
          <a:solidFill>
            <a:schemeClr val="tx1">
              <a:lumMod val="50000"/>
            </a:schemeClr>
          </a:solidFill>
          <a:latin typeface="Arial"/>
          <a:ea typeface="+mn-ea"/>
          <a:cs typeface="Arial"/>
        </a:defRPr>
      </a:lvl3pPr>
      <a:lvl4pPr marL="0" indent="0" algn="l" defTabSz="765321" rtl="0" eaLnBrk="1" latinLnBrk="0" hangingPunct="1">
        <a:spcBef>
          <a:spcPts val="0"/>
        </a:spcBef>
        <a:buFont typeface="Arial"/>
        <a:buNone/>
        <a:tabLst>
          <a:tab pos="532875" algn="l"/>
        </a:tabLst>
        <a:defRPr sz="4194" b="0" i="1" kern="1200" baseline="0">
          <a:solidFill>
            <a:schemeClr val="tx1"/>
          </a:solidFill>
          <a:latin typeface="Arial"/>
          <a:ea typeface="+mn-ea"/>
          <a:cs typeface="Arial"/>
        </a:defRPr>
      </a:lvl4pPr>
      <a:lvl5pPr marL="0" indent="-382661" algn="l" defTabSz="765321" rtl="0" eaLnBrk="1" latinLnBrk="0" hangingPunct="1">
        <a:spcBef>
          <a:spcPts val="0"/>
        </a:spcBef>
        <a:buFont typeface="Arial"/>
        <a:buChar char="»"/>
        <a:tabLst>
          <a:tab pos="532875" algn="l"/>
        </a:tabLst>
        <a:defRPr sz="4194" b="0" i="1" kern="1200" baseline="0">
          <a:solidFill>
            <a:schemeClr val="tx1"/>
          </a:solidFill>
          <a:latin typeface="Arial"/>
          <a:ea typeface="+mn-ea"/>
          <a:cs typeface="Arial"/>
        </a:defRPr>
      </a:lvl5pPr>
      <a:lvl6pPr marL="4209264" indent="-382661" algn="l" defTabSz="765321" rtl="0" eaLnBrk="1" latinLnBrk="0" hangingPunct="1">
        <a:spcBef>
          <a:spcPct val="20000"/>
        </a:spcBef>
        <a:buFont typeface="Arial"/>
        <a:buChar char="•"/>
        <a:defRPr sz="3495" kern="1200">
          <a:solidFill>
            <a:schemeClr val="tx1"/>
          </a:solidFill>
          <a:latin typeface="+mn-lt"/>
          <a:ea typeface="+mn-ea"/>
          <a:cs typeface="+mn-cs"/>
        </a:defRPr>
      </a:lvl6pPr>
      <a:lvl7pPr marL="4974585" indent="-382661" algn="l" defTabSz="765321" rtl="0" eaLnBrk="1" latinLnBrk="0" hangingPunct="1">
        <a:spcBef>
          <a:spcPct val="20000"/>
        </a:spcBef>
        <a:buFont typeface="Arial"/>
        <a:buChar char="•"/>
        <a:defRPr sz="3495" kern="1200">
          <a:solidFill>
            <a:schemeClr val="tx1"/>
          </a:solidFill>
          <a:latin typeface="+mn-lt"/>
          <a:ea typeface="+mn-ea"/>
          <a:cs typeface="+mn-cs"/>
        </a:defRPr>
      </a:lvl7pPr>
      <a:lvl8pPr marL="5739906" indent="-382661" algn="l" defTabSz="765321" rtl="0" eaLnBrk="1" latinLnBrk="0" hangingPunct="1">
        <a:spcBef>
          <a:spcPct val="20000"/>
        </a:spcBef>
        <a:buFont typeface="Arial"/>
        <a:buChar char="•"/>
        <a:defRPr sz="3495" kern="1200">
          <a:solidFill>
            <a:schemeClr val="tx1"/>
          </a:solidFill>
          <a:latin typeface="+mn-lt"/>
          <a:ea typeface="+mn-ea"/>
          <a:cs typeface="+mn-cs"/>
        </a:defRPr>
      </a:lvl8pPr>
      <a:lvl9pPr marL="6505226" indent="-382661" algn="l" defTabSz="765321" rtl="0" eaLnBrk="1" latinLnBrk="0" hangingPunct="1">
        <a:spcBef>
          <a:spcPct val="20000"/>
        </a:spcBef>
        <a:buFont typeface="Arial"/>
        <a:buChar char="•"/>
        <a:defRPr sz="3495" kern="1200">
          <a:solidFill>
            <a:schemeClr val="tx1"/>
          </a:solidFill>
          <a:latin typeface="+mn-lt"/>
          <a:ea typeface="+mn-ea"/>
          <a:cs typeface="+mn-cs"/>
        </a:defRPr>
      </a:lvl9pPr>
    </p:bodyStyle>
    <p:otherStyle>
      <a:defPPr>
        <a:defRPr lang="en-US"/>
      </a:defPPr>
      <a:lvl1pPr marL="0" algn="l" defTabSz="765321" rtl="0" eaLnBrk="1" latinLnBrk="0" hangingPunct="1">
        <a:defRPr sz="2996" kern="1200">
          <a:solidFill>
            <a:schemeClr val="tx1"/>
          </a:solidFill>
          <a:latin typeface="+mn-lt"/>
          <a:ea typeface="+mn-ea"/>
          <a:cs typeface="+mn-cs"/>
        </a:defRPr>
      </a:lvl1pPr>
      <a:lvl2pPr marL="765321" algn="l" defTabSz="765321" rtl="0" eaLnBrk="1" latinLnBrk="0" hangingPunct="1">
        <a:defRPr sz="2996" kern="1200">
          <a:solidFill>
            <a:schemeClr val="tx1"/>
          </a:solidFill>
          <a:latin typeface="+mn-lt"/>
          <a:ea typeface="+mn-ea"/>
          <a:cs typeface="+mn-cs"/>
        </a:defRPr>
      </a:lvl2pPr>
      <a:lvl3pPr marL="1530640" algn="l" defTabSz="765321" rtl="0" eaLnBrk="1" latinLnBrk="0" hangingPunct="1">
        <a:defRPr sz="2996" kern="1200">
          <a:solidFill>
            <a:schemeClr val="tx1"/>
          </a:solidFill>
          <a:latin typeface="+mn-lt"/>
          <a:ea typeface="+mn-ea"/>
          <a:cs typeface="+mn-cs"/>
        </a:defRPr>
      </a:lvl3pPr>
      <a:lvl4pPr marL="2295961" algn="l" defTabSz="765321" rtl="0" eaLnBrk="1" latinLnBrk="0" hangingPunct="1">
        <a:defRPr sz="2996" kern="1200">
          <a:solidFill>
            <a:schemeClr val="tx1"/>
          </a:solidFill>
          <a:latin typeface="+mn-lt"/>
          <a:ea typeface="+mn-ea"/>
          <a:cs typeface="+mn-cs"/>
        </a:defRPr>
      </a:lvl4pPr>
      <a:lvl5pPr marL="3061283" algn="l" defTabSz="765321" rtl="0" eaLnBrk="1" latinLnBrk="0" hangingPunct="1">
        <a:defRPr sz="2996" kern="1200">
          <a:solidFill>
            <a:schemeClr val="tx1"/>
          </a:solidFill>
          <a:latin typeface="+mn-lt"/>
          <a:ea typeface="+mn-ea"/>
          <a:cs typeface="+mn-cs"/>
        </a:defRPr>
      </a:lvl5pPr>
      <a:lvl6pPr marL="3826604" algn="l" defTabSz="765321" rtl="0" eaLnBrk="1" latinLnBrk="0" hangingPunct="1">
        <a:defRPr sz="2996" kern="1200">
          <a:solidFill>
            <a:schemeClr val="tx1"/>
          </a:solidFill>
          <a:latin typeface="+mn-lt"/>
          <a:ea typeface="+mn-ea"/>
          <a:cs typeface="+mn-cs"/>
        </a:defRPr>
      </a:lvl6pPr>
      <a:lvl7pPr marL="4591924" algn="l" defTabSz="765321" rtl="0" eaLnBrk="1" latinLnBrk="0" hangingPunct="1">
        <a:defRPr sz="2996" kern="1200">
          <a:solidFill>
            <a:schemeClr val="tx1"/>
          </a:solidFill>
          <a:latin typeface="+mn-lt"/>
          <a:ea typeface="+mn-ea"/>
          <a:cs typeface="+mn-cs"/>
        </a:defRPr>
      </a:lvl7pPr>
      <a:lvl8pPr marL="5357244" algn="l" defTabSz="765321" rtl="0" eaLnBrk="1" latinLnBrk="0" hangingPunct="1">
        <a:defRPr sz="2996" kern="1200">
          <a:solidFill>
            <a:schemeClr val="tx1"/>
          </a:solidFill>
          <a:latin typeface="+mn-lt"/>
          <a:ea typeface="+mn-ea"/>
          <a:cs typeface="+mn-cs"/>
        </a:defRPr>
      </a:lvl8pPr>
      <a:lvl9pPr marL="6122566" algn="l" defTabSz="765321" rtl="0" eaLnBrk="1" latinLnBrk="0" hangingPunct="1">
        <a:defRPr sz="299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0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2855" y="453312"/>
            <a:ext cx="12915319" cy="720000"/>
          </a:xfrm>
          <a:prstGeom prst="rect">
            <a:avLst/>
          </a:prstGeom>
        </p:spPr>
        <p:txBody>
          <a:bodyPr vert="horz" lIns="0" tIns="0" rIns="0" bIns="0" rtlCol="0" anchor="t">
            <a:noAutofit/>
          </a:bodyPr>
          <a:lstStyle/>
          <a:p>
            <a:r>
              <a:rPr lang="de-DE" noProof="0"/>
              <a:t>Mastertitelformat bearbeiten</a:t>
            </a:r>
            <a:endParaRPr lang="en-GB" noProof="0"/>
          </a:p>
        </p:txBody>
      </p:sp>
      <p:sp>
        <p:nvSpPr>
          <p:cNvPr id="17" name="Text Placeholder 2">
            <a:extLst>
              <a:ext uri="{FF2B5EF4-FFF2-40B4-BE49-F238E27FC236}">
                <a16:creationId xmlns:a16="http://schemas.microsoft.com/office/drawing/2014/main" id="{1184E028-C04F-1241-9751-69541D54A5FF}"/>
              </a:ext>
            </a:extLst>
          </p:cNvPr>
          <p:cNvSpPr>
            <a:spLocks noGrp="1"/>
          </p:cNvSpPr>
          <p:nvPr>
            <p:ph type="body" idx="1"/>
          </p:nvPr>
        </p:nvSpPr>
        <p:spPr>
          <a:xfrm>
            <a:off x="422855" y="1569024"/>
            <a:ext cx="12915320" cy="5109526"/>
          </a:xfrm>
          <a:prstGeom prst="rect">
            <a:avLst/>
          </a:prstGeom>
          <a:noFill/>
        </p:spPr>
        <p:txBody>
          <a:bodyPr vert="horz" lIns="0" tIns="0" rIns="0" bIns="0" rtlCol="0">
            <a:normAutofit/>
          </a:bodyPr>
          <a:lstStyle/>
          <a:p>
            <a:pPr lvl="0"/>
            <a:r>
              <a:rPr lang="en-GB"/>
              <a:t>Click to edit Master text styles</a:t>
            </a:r>
          </a:p>
          <a:p>
            <a:pPr lvl="1"/>
            <a:r>
              <a:rPr lang="en-GB"/>
              <a:t>Second level</a:t>
            </a:r>
          </a:p>
          <a:p>
            <a:pPr lvl="2"/>
            <a:r>
              <a:rPr lang="en-GB"/>
              <a:t>Third level</a:t>
            </a:r>
          </a:p>
        </p:txBody>
      </p:sp>
      <p:sp>
        <p:nvSpPr>
          <p:cNvPr id="3" name="Fußzeilenplatzhalter 2">
            <a:extLst>
              <a:ext uri="{FF2B5EF4-FFF2-40B4-BE49-F238E27FC236}">
                <a16:creationId xmlns:a16="http://schemas.microsoft.com/office/drawing/2014/main" id="{8E1E2A6F-1750-6FF2-CE8D-F643FE84C55C}"/>
              </a:ext>
            </a:extLst>
          </p:cNvPr>
          <p:cNvSpPr>
            <a:spLocks noGrp="1"/>
          </p:cNvSpPr>
          <p:nvPr>
            <p:ph type="ftr" sz="quarter" idx="3"/>
          </p:nvPr>
        </p:nvSpPr>
        <p:spPr>
          <a:xfrm>
            <a:off x="432000" y="7203426"/>
            <a:ext cx="5168700" cy="190800"/>
          </a:xfrm>
          <a:prstGeom prst="rect">
            <a:avLst/>
          </a:prstGeom>
        </p:spPr>
        <p:txBody>
          <a:bodyPr vert="horz" lIns="0" tIns="0" rIns="0" bIns="0" rtlCol="0" anchor="b"/>
          <a:lstStyle>
            <a:lvl1pPr algn="l">
              <a:defRPr sz="800" b="1">
                <a:solidFill>
                  <a:schemeClr val="tx2"/>
                </a:solidFill>
                <a:latin typeface="+mn-lt"/>
              </a:defRPr>
            </a:lvl1pPr>
          </a:lstStyle>
          <a:p>
            <a:r>
              <a:rPr lang="de-DE"/>
              <a:t>Climate Control | 2024</a:t>
            </a:r>
          </a:p>
        </p:txBody>
      </p:sp>
      <p:sp>
        <p:nvSpPr>
          <p:cNvPr id="6" name="Foliennummernplatzhalter 5">
            <a:extLst>
              <a:ext uri="{FF2B5EF4-FFF2-40B4-BE49-F238E27FC236}">
                <a16:creationId xmlns:a16="http://schemas.microsoft.com/office/drawing/2014/main" id="{E7E37A89-5081-29ED-6998-02AAB4C0B24E}"/>
              </a:ext>
            </a:extLst>
          </p:cNvPr>
          <p:cNvSpPr>
            <a:spLocks noGrp="1"/>
          </p:cNvSpPr>
          <p:nvPr>
            <p:ph type="sldNum" sz="quarter" idx="4"/>
          </p:nvPr>
        </p:nvSpPr>
        <p:spPr>
          <a:xfrm>
            <a:off x="10818175" y="7203426"/>
            <a:ext cx="2520000" cy="190800"/>
          </a:xfrm>
          <a:prstGeom prst="rect">
            <a:avLst/>
          </a:prstGeom>
        </p:spPr>
        <p:txBody>
          <a:bodyPr vert="horz" lIns="0" tIns="0" rIns="0" bIns="0" rtlCol="0" anchor="b"/>
          <a:lstStyle>
            <a:lvl1pPr algn="r">
              <a:defRPr sz="800" b="1">
                <a:solidFill>
                  <a:schemeClr val="tx2"/>
                </a:solidFill>
                <a:latin typeface="+mn-lt"/>
              </a:defRPr>
            </a:lvl1pPr>
          </a:lstStyle>
          <a:p>
            <a:fld id="{76A1F07B-AEEC-9248-9951-5796B95783D0}" type="slidenum">
              <a:rPr lang="de-DE" smtClean="0"/>
              <a:pPr/>
              <a:t>‹N°›</a:t>
            </a:fld>
            <a:endParaRPr lang="de-DE"/>
          </a:p>
        </p:txBody>
      </p:sp>
    </p:spTree>
    <p:extLst>
      <p:ext uri="{BB962C8B-B14F-4D97-AF65-F5344CB8AC3E}">
        <p14:creationId xmlns:p14="http://schemas.microsoft.com/office/powerpoint/2010/main" val="359880805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p:hf hdr="0" ftr="0" dt="0"/>
  <p:txStyles>
    <p:titleStyle>
      <a:lvl1pPr marL="0" algn="l" defTabSz="766432" rtl="0" eaLnBrk="1" latinLnBrk="0" hangingPunct="1">
        <a:lnSpc>
          <a:spcPts val="4052"/>
        </a:lnSpc>
        <a:spcBef>
          <a:spcPts val="0"/>
        </a:spcBef>
        <a:buNone/>
        <a:defRPr sz="2800" b="0" i="0" kern="1200" baseline="0">
          <a:solidFill>
            <a:schemeClr val="tx2"/>
          </a:solidFill>
          <a:latin typeface="+mj-lt"/>
          <a:ea typeface="+mj-ea"/>
          <a:cs typeface="Arial" panose="020B0604020202020204" pitchFamily="34" charset="0"/>
        </a:defRPr>
      </a:lvl1pPr>
    </p:titleStyle>
    <p:bodyStyle>
      <a:lvl1pPr marL="172800" indent="-172800" algn="l" defTabSz="766432" rtl="0" eaLnBrk="1" latinLnBrk="0" hangingPunct="1">
        <a:spcBef>
          <a:spcPts val="0"/>
        </a:spcBef>
        <a:spcAft>
          <a:spcPts val="900"/>
        </a:spcAft>
        <a:buClr>
          <a:schemeClr val="tx2"/>
        </a:buClr>
        <a:buSzPct val="100000"/>
        <a:buFont typeface="Arial" panose="020B0604020202020204" pitchFamily="34" charset="0"/>
        <a:buChar char="•"/>
        <a:tabLst>
          <a:tab pos="402620" algn="l"/>
        </a:tabLst>
        <a:defRPr sz="1600" kern="1200" baseline="0">
          <a:solidFill>
            <a:schemeClr val="tx1">
              <a:lumMod val="50000"/>
            </a:schemeClr>
          </a:solidFill>
          <a:latin typeface="+mn-lt"/>
          <a:ea typeface="+mn-ea"/>
          <a:cs typeface="+mn-cs"/>
        </a:defRPr>
      </a:lvl1pPr>
      <a:lvl2pPr marL="738000" indent="-172800" algn="l" defTabSz="766432" rtl="0" eaLnBrk="1" latinLnBrk="0" hangingPunct="1">
        <a:spcBef>
          <a:spcPts val="0"/>
        </a:spcBef>
        <a:spcAft>
          <a:spcPts val="900"/>
        </a:spcAft>
        <a:buClr>
          <a:schemeClr val="tx2"/>
        </a:buClr>
        <a:buSzPct val="100000"/>
        <a:buFont typeface="Systemschrift Normal"/>
        <a:buChar char="∘"/>
        <a:tabLst>
          <a:tab pos="533649" algn="l"/>
        </a:tabLst>
        <a:defRPr sz="1600" b="0" i="1" kern="1200" baseline="0">
          <a:solidFill>
            <a:schemeClr val="tx1">
              <a:lumMod val="50000"/>
            </a:schemeClr>
          </a:solidFill>
          <a:latin typeface="+mn-lt"/>
          <a:ea typeface="+mn-ea"/>
          <a:cs typeface="Arial"/>
        </a:defRPr>
      </a:lvl2pPr>
      <a:lvl3pPr marL="1198800" indent="-172800" algn="l" defTabSz="766432" rtl="0" eaLnBrk="1" latinLnBrk="0" hangingPunct="1">
        <a:spcBef>
          <a:spcPts val="0"/>
        </a:spcBef>
        <a:spcAft>
          <a:spcPts val="900"/>
        </a:spcAft>
        <a:buClr>
          <a:schemeClr val="tx2"/>
        </a:buClr>
        <a:buSzPct val="100000"/>
        <a:buFont typeface="Systemschrift Normal"/>
        <a:buChar char="∘"/>
        <a:tabLst>
          <a:tab pos="533649" algn="l"/>
        </a:tabLst>
        <a:defRPr sz="1600" b="0" i="1" kern="1200" baseline="0">
          <a:solidFill>
            <a:schemeClr val="tx1">
              <a:lumMod val="50000"/>
            </a:schemeClr>
          </a:solidFill>
          <a:latin typeface="+mn-lt"/>
          <a:ea typeface="+mn-ea"/>
          <a:cs typeface="Arial"/>
        </a:defRPr>
      </a:lvl3pPr>
      <a:lvl4pPr marL="0" indent="0" algn="l" defTabSz="766432" rtl="0" eaLnBrk="1" latinLnBrk="0" hangingPunct="1">
        <a:spcBef>
          <a:spcPts val="0"/>
        </a:spcBef>
        <a:buFont typeface="Arial"/>
        <a:buNone/>
        <a:tabLst>
          <a:tab pos="533649" algn="l"/>
        </a:tabLst>
        <a:defRPr sz="4200" b="0" i="1" kern="1200" baseline="0">
          <a:solidFill>
            <a:schemeClr val="tx1"/>
          </a:solidFill>
          <a:latin typeface="Arial"/>
          <a:ea typeface="+mn-ea"/>
          <a:cs typeface="Arial"/>
        </a:defRPr>
      </a:lvl4pPr>
      <a:lvl5pPr marL="0" indent="-383216" algn="l" defTabSz="766432" rtl="0" eaLnBrk="1" latinLnBrk="0" hangingPunct="1">
        <a:spcBef>
          <a:spcPts val="0"/>
        </a:spcBef>
        <a:buFont typeface="Arial"/>
        <a:buChar char="»"/>
        <a:tabLst>
          <a:tab pos="533649" algn="l"/>
        </a:tabLst>
        <a:defRPr sz="4200" b="0" i="1" kern="1200" baseline="0">
          <a:solidFill>
            <a:schemeClr val="tx1"/>
          </a:solidFill>
          <a:latin typeface="Arial"/>
          <a:ea typeface="+mn-ea"/>
          <a:cs typeface="Arial"/>
        </a:defRPr>
      </a:lvl5pPr>
      <a:lvl6pPr marL="4215376" indent="-383216" algn="l" defTabSz="766432" rtl="0" eaLnBrk="1" latinLnBrk="0" hangingPunct="1">
        <a:spcBef>
          <a:spcPct val="20000"/>
        </a:spcBef>
        <a:buFont typeface="Arial"/>
        <a:buChar char="•"/>
        <a:defRPr sz="3500" kern="1200">
          <a:solidFill>
            <a:schemeClr val="tx1"/>
          </a:solidFill>
          <a:latin typeface="+mn-lt"/>
          <a:ea typeface="+mn-ea"/>
          <a:cs typeface="+mn-cs"/>
        </a:defRPr>
      </a:lvl6pPr>
      <a:lvl7pPr marL="4981808" indent="-383216" algn="l" defTabSz="766432" rtl="0" eaLnBrk="1" latinLnBrk="0" hangingPunct="1">
        <a:spcBef>
          <a:spcPct val="20000"/>
        </a:spcBef>
        <a:buFont typeface="Arial"/>
        <a:buChar char="•"/>
        <a:defRPr sz="3500" kern="1200">
          <a:solidFill>
            <a:schemeClr val="tx1"/>
          </a:solidFill>
          <a:latin typeface="+mn-lt"/>
          <a:ea typeface="+mn-ea"/>
          <a:cs typeface="+mn-cs"/>
        </a:defRPr>
      </a:lvl7pPr>
      <a:lvl8pPr marL="5748241" indent="-383216" algn="l" defTabSz="766432" rtl="0" eaLnBrk="1" latinLnBrk="0" hangingPunct="1">
        <a:spcBef>
          <a:spcPct val="20000"/>
        </a:spcBef>
        <a:buFont typeface="Arial"/>
        <a:buChar char="•"/>
        <a:defRPr sz="3500" kern="1200">
          <a:solidFill>
            <a:schemeClr val="tx1"/>
          </a:solidFill>
          <a:latin typeface="+mn-lt"/>
          <a:ea typeface="+mn-ea"/>
          <a:cs typeface="+mn-cs"/>
        </a:defRPr>
      </a:lvl8pPr>
      <a:lvl9pPr marL="6514672" indent="-383216" algn="l" defTabSz="766432" rtl="0" eaLnBrk="1" latinLnBrk="0" hangingPunct="1">
        <a:spcBef>
          <a:spcPct val="20000"/>
        </a:spcBef>
        <a:buFont typeface="Arial"/>
        <a:buChar char="•"/>
        <a:defRPr sz="3500" kern="1200">
          <a:solidFill>
            <a:schemeClr val="tx1"/>
          </a:solidFill>
          <a:latin typeface="+mn-lt"/>
          <a:ea typeface="+mn-ea"/>
          <a:cs typeface="+mn-cs"/>
        </a:defRPr>
      </a:lvl9pPr>
    </p:bodyStyle>
    <p:other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02">
          <p15:clr>
            <a:srgbClr val="F26B43"/>
          </p15:clr>
        </p15:guide>
        <p15:guide id="2" pos="4320">
          <p15:clr>
            <a:srgbClr val="F26B43"/>
          </p15:clr>
        </p15:guide>
        <p15:guide id="3" orient="horz" pos="2433">
          <p15:clr>
            <a:srgbClr val="F26B43"/>
          </p15:clr>
        </p15:guide>
        <p15:guide id="4" pos="260">
          <p15:clr>
            <a:srgbClr val="F26B43"/>
          </p15:clr>
        </p15:guide>
        <p15:guide id="5" orient="horz" pos="279">
          <p15:clr>
            <a:srgbClr val="F26B43"/>
          </p15:clr>
        </p15:guide>
        <p15:guide id="6" orient="horz" pos="46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5301" y="556220"/>
            <a:ext cx="12805399" cy="553998"/>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6775705" y="3111370"/>
            <a:ext cx="6562725"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78739" y="7525750"/>
            <a:ext cx="3324860" cy="138471"/>
          </a:xfrm>
          <a:prstGeom prst="rect">
            <a:avLst/>
          </a:prstGeom>
        </p:spPr>
        <p:txBody>
          <a:bodyPr wrap="square" lIns="0" tIns="0" rIns="0" bIns="0">
            <a:spAutoFit/>
          </a:bodyPr>
          <a:lstStyle>
            <a:lvl1pPr>
              <a:defRPr sz="900" b="0" i="1">
                <a:solidFill>
                  <a:srgbClr val="212121"/>
                </a:solidFill>
                <a:latin typeface="Arial"/>
                <a:cs typeface="Arial"/>
              </a:defRPr>
            </a:lvl1pPr>
          </a:lstStyle>
          <a:p>
            <a:pPr marL="12697">
              <a:spcBef>
                <a:spcPts val="25"/>
              </a:spcBef>
            </a:pPr>
            <a:r>
              <a:rPr lang="en-US"/>
              <a:t>Copyright</a:t>
            </a:r>
            <a:r>
              <a:rPr lang="en-US" spc="-20"/>
              <a:t> </a:t>
            </a:r>
            <a:r>
              <a:rPr lang="en-US"/>
              <a:t>©</a:t>
            </a:r>
            <a:r>
              <a:rPr lang="en-US" spc="-30"/>
              <a:t> </a:t>
            </a:r>
            <a:r>
              <a:rPr lang="en-US"/>
              <a:t>(2020)</a:t>
            </a:r>
            <a:r>
              <a:rPr lang="en-US" spc="-45"/>
              <a:t> </a:t>
            </a:r>
            <a:r>
              <a:rPr lang="en-US"/>
              <a:t>IMI</a:t>
            </a:r>
            <a:r>
              <a:rPr lang="en-US" spc="-40"/>
              <a:t> </a:t>
            </a:r>
            <a:r>
              <a:rPr lang="en-US"/>
              <a:t>Hydronic</a:t>
            </a:r>
            <a:r>
              <a:rPr lang="en-US" spc="-30"/>
              <a:t> </a:t>
            </a:r>
            <a:r>
              <a:rPr lang="en-US"/>
              <a:t>Engineering. All</a:t>
            </a:r>
            <a:r>
              <a:rPr lang="en-US" spc="5"/>
              <a:t> </a:t>
            </a:r>
            <a:r>
              <a:rPr lang="en-US"/>
              <a:t>rights</a:t>
            </a:r>
            <a:r>
              <a:rPr lang="en-US" spc="-30"/>
              <a:t> </a:t>
            </a:r>
            <a:r>
              <a:rPr lang="en-US" spc="-10"/>
              <a:t>reserved</a:t>
            </a:r>
          </a:p>
        </p:txBody>
      </p:sp>
      <p:sp>
        <p:nvSpPr>
          <p:cNvPr id="5" name="Holder 5"/>
          <p:cNvSpPr>
            <a:spLocks noGrp="1"/>
          </p:cNvSpPr>
          <p:nvPr>
            <p:ph type="dt" sz="half" idx="6"/>
          </p:nvPr>
        </p:nvSpPr>
        <p:spPr>
          <a:xfrm>
            <a:off x="685800" y="7185517"/>
            <a:ext cx="3154680" cy="46166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1/29/2026</a:t>
            </a:fld>
            <a:endParaRPr lang="en-US"/>
          </a:p>
        </p:txBody>
      </p:sp>
      <p:sp>
        <p:nvSpPr>
          <p:cNvPr id="6" name="Holder 6"/>
          <p:cNvSpPr>
            <a:spLocks noGrp="1"/>
          </p:cNvSpPr>
          <p:nvPr>
            <p:ph type="sldNum" sz="quarter" idx="7"/>
          </p:nvPr>
        </p:nvSpPr>
        <p:spPr>
          <a:xfrm>
            <a:off x="13034572" y="7352896"/>
            <a:ext cx="259715" cy="358999"/>
          </a:xfrm>
          <a:prstGeom prst="rect">
            <a:avLst/>
          </a:prstGeom>
        </p:spPr>
        <p:txBody>
          <a:bodyPr wrap="square" lIns="0" tIns="0" rIns="0" bIns="0">
            <a:spAutoFit/>
          </a:bodyPr>
          <a:lstStyle>
            <a:lvl1pPr>
              <a:defRPr sz="1200" b="0" i="0">
                <a:solidFill>
                  <a:srgbClr val="404040"/>
                </a:solidFill>
                <a:latin typeface="Arial"/>
                <a:cs typeface="Arial"/>
              </a:defRPr>
            </a:lvl1pPr>
          </a:lstStyle>
          <a:p>
            <a:pPr marL="38092">
              <a:lnSpc>
                <a:spcPts val="1425"/>
              </a:lnSpc>
            </a:pPr>
            <a:fld id="{81D60167-4931-47E6-BA6A-407CBD079E47}" type="slidenum">
              <a:rPr lang="fr-FR" spc="-25" smtClean="0"/>
              <a:pPr marL="38092">
                <a:lnSpc>
                  <a:spcPts val="1425"/>
                </a:lnSpc>
              </a:pPr>
              <a:t>‹N°›</a:t>
            </a:fld>
            <a:endParaRPr lang="fr-FR" spc="-25"/>
          </a:p>
        </p:txBody>
      </p:sp>
    </p:spTree>
    <p:extLst>
      <p:ext uri="{BB962C8B-B14F-4D97-AF65-F5344CB8AC3E}">
        <p14:creationId xmlns:p14="http://schemas.microsoft.com/office/powerpoint/2010/main" val="334581567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p:txStyles>
    <p:titleStyle>
      <a:lvl1pPr>
        <a:defRPr>
          <a:latin typeface="+mj-lt"/>
          <a:ea typeface="+mj-ea"/>
          <a:cs typeface="+mj-cs"/>
        </a:defRPr>
      </a:lvl1pPr>
    </p:titleStyle>
    <p:bodyStyle>
      <a:lvl1pPr marL="0">
        <a:defRPr>
          <a:latin typeface="+mn-lt"/>
          <a:ea typeface="+mn-ea"/>
          <a:cs typeface="+mn-cs"/>
        </a:defRPr>
      </a:lvl1pPr>
      <a:lvl2pPr marL="457109">
        <a:defRPr>
          <a:latin typeface="+mn-lt"/>
          <a:ea typeface="+mn-ea"/>
          <a:cs typeface="+mn-cs"/>
        </a:defRPr>
      </a:lvl2pPr>
      <a:lvl3pPr marL="914217">
        <a:defRPr>
          <a:latin typeface="+mn-lt"/>
          <a:ea typeface="+mn-ea"/>
          <a:cs typeface="+mn-cs"/>
        </a:defRPr>
      </a:lvl3pPr>
      <a:lvl4pPr marL="1371326">
        <a:defRPr>
          <a:latin typeface="+mn-lt"/>
          <a:ea typeface="+mn-ea"/>
          <a:cs typeface="+mn-cs"/>
        </a:defRPr>
      </a:lvl4pPr>
      <a:lvl5pPr marL="1828434">
        <a:defRPr>
          <a:latin typeface="+mn-lt"/>
          <a:ea typeface="+mn-ea"/>
          <a:cs typeface="+mn-cs"/>
        </a:defRPr>
      </a:lvl5pPr>
      <a:lvl6pPr marL="2285543">
        <a:defRPr>
          <a:latin typeface="+mn-lt"/>
          <a:ea typeface="+mn-ea"/>
          <a:cs typeface="+mn-cs"/>
        </a:defRPr>
      </a:lvl6pPr>
      <a:lvl7pPr marL="2742651">
        <a:defRPr>
          <a:latin typeface="+mn-lt"/>
          <a:ea typeface="+mn-ea"/>
          <a:cs typeface="+mn-cs"/>
        </a:defRPr>
      </a:lvl7pPr>
      <a:lvl8pPr marL="3199760">
        <a:defRPr>
          <a:latin typeface="+mn-lt"/>
          <a:ea typeface="+mn-ea"/>
          <a:cs typeface="+mn-cs"/>
        </a:defRPr>
      </a:lvl8pPr>
      <a:lvl9pPr marL="3656868">
        <a:defRPr>
          <a:latin typeface="+mn-lt"/>
          <a:ea typeface="+mn-ea"/>
          <a:cs typeface="+mn-cs"/>
        </a:defRPr>
      </a:lvl9pPr>
    </p:bodyStyle>
    <p:otherStyle>
      <a:lvl1pPr marL="0">
        <a:defRPr>
          <a:latin typeface="+mn-lt"/>
          <a:ea typeface="+mn-ea"/>
          <a:cs typeface="+mn-cs"/>
        </a:defRPr>
      </a:lvl1pPr>
      <a:lvl2pPr marL="457109">
        <a:defRPr>
          <a:latin typeface="+mn-lt"/>
          <a:ea typeface="+mn-ea"/>
          <a:cs typeface="+mn-cs"/>
        </a:defRPr>
      </a:lvl2pPr>
      <a:lvl3pPr marL="914217">
        <a:defRPr>
          <a:latin typeface="+mn-lt"/>
          <a:ea typeface="+mn-ea"/>
          <a:cs typeface="+mn-cs"/>
        </a:defRPr>
      </a:lvl3pPr>
      <a:lvl4pPr marL="1371326">
        <a:defRPr>
          <a:latin typeface="+mn-lt"/>
          <a:ea typeface="+mn-ea"/>
          <a:cs typeface="+mn-cs"/>
        </a:defRPr>
      </a:lvl4pPr>
      <a:lvl5pPr marL="1828434">
        <a:defRPr>
          <a:latin typeface="+mn-lt"/>
          <a:ea typeface="+mn-ea"/>
          <a:cs typeface="+mn-cs"/>
        </a:defRPr>
      </a:lvl5pPr>
      <a:lvl6pPr marL="2285543">
        <a:defRPr>
          <a:latin typeface="+mn-lt"/>
          <a:ea typeface="+mn-ea"/>
          <a:cs typeface="+mn-cs"/>
        </a:defRPr>
      </a:lvl6pPr>
      <a:lvl7pPr marL="2742651">
        <a:defRPr>
          <a:latin typeface="+mn-lt"/>
          <a:ea typeface="+mn-ea"/>
          <a:cs typeface="+mn-cs"/>
        </a:defRPr>
      </a:lvl7pPr>
      <a:lvl8pPr marL="3199760">
        <a:defRPr>
          <a:latin typeface="+mn-lt"/>
          <a:ea typeface="+mn-ea"/>
          <a:cs typeface="+mn-cs"/>
        </a:defRPr>
      </a:lvl8pPr>
      <a:lvl9pPr marL="3656868">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764493"/>
            <a:ext cx="12344400" cy="860305"/>
          </a:xfrm>
          <a:prstGeom prst="rect">
            <a:avLst/>
          </a:prstGeom>
        </p:spPr>
        <p:txBody>
          <a:bodyPr vert="horz" lIns="0" tIns="0" rIns="0" bIns="0" rtlCol="0" anchor="b">
            <a:noAutofit/>
          </a:bodyPr>
          <a:lstStyle/>
          <a:p>
            <a:r>
              <a:rPr lang="da-DK"/>
              <a:t>Klik for at redigere titeltypografien i masteren</a:t>
            </a:r>
            <a:endParaRPr lang="en-US" dirty="0"/>
          </a:p>
        </p:txBody>
      </p:sp>
      <p:sp>
        <p:nvSpPr>
          <p:cNvPr id="17" name="Text Placeholder 2">
            <a:extLst>
              <a:ext uri="{FF2B5EF4-FFF2-40B4-BE49-F238E27FC236}">
                <a16:creationId xmlns:a16="http://schemas.microsoft.com/office/drawing/2014/main" id="{1184E028-C04F-1241-9751-69541D54A5FF}"/>
              </a:ext>
            </a:extLst>
          </p:cNvPr>
          <p:cNvSpPr>
            <a:spLocks noGrp="1"/>
          </p:cNvSpPr>
          <p:nvPr>
            <p:ph type="body" idx="1"/>
          </p:nvPr>
        </p:nvSpPr>
        <p:spPr>
          <a:xfrm>
            <a:off x="468000" y="1754187"/>
            <a:ext cx="12344400" cy="5099042"/>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p:txBody>
      </p:sp>
      <p:sp>
        <p:nvSpPr>
          <p:cNvPr id="18" name="Slide Number Placeholder 5">
            <a:extLst>
              <a:ext uri="{FF2B5EF4-FFF2-40B4-BE49-F238E27FC236}">
                <a16:creationId xmlns:a16="http://schemas.microsoft.com/office/drawing/2014/main" id="{F73AE4F6-04AC-E84E-ACB8-5BA2778C0591}"/>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spTree>
    <p:extLst>
      <p:ext uri="{BB962C8B-B14F-4D97-AF65-F5344CB8AC3E}">
        <p14:creationId xmlns:p14="http://schemas.microsoft.com/office/powerpoint/2010/main" val="169138654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Lst>
  <p:hf hdr="0" ftr="0" dt="0"/>
  <p:txStyles>
    <p:titleStyle>
      <a:lvl1pPr marL="0" algn="l" defTabSz="765321" rtl="0" eaLnBrk="1" latinLnBrk="0" hangingPunct="1">
        <a:lnSpc>
          <a:spcPts val="4047"/>
        </a:lnSpc>
        <a:spcBef>
          <a:spcPts val="0"/>
        </a:spcBef>
        <a:buNone/>
        <a:defRPr sz="3594" b="1" i="0" kern="1200" baseline="0">
          <a:solidFill>
            <a:schemeClr val="tx2"/>
          </a:solidFill>
          <a:latin typeface="Arial" panose="020B0604020202020204" pitchFamily="34" charset="0"/>
          <a:ea typeface="+mj-ea"/>
          <a:cs typeface="Arial" panose="020B0604020202020204" pitchFamily="34" charset="0"/>
        </a:defRPr>
      </a:lvl1pPr>
    </p:titleStyle>
    <p:bodyStyle>
      <a:lvl1pPr marL="402037" indent="-402037" algn="l" defTabSz="765321" rtl="0" eaLnBrk="1" latinLnBrk="0" hangingPunct="1">
        <a:spcBef>
          <a:spcPts val="0"/>
        </a:spcBef>
        <a:spcAft>
          <a:spcPts val="899"/>
        </a:spcAft>
        <a:buClr>
          <a:schemeClr val="accent5"/>
        </a:buClr>
        <a:buSzPct val="100000"/>
        <a:buFont typeface="Wingdings" pitchFamily="2" charset="2"/>
        <a:buChar char="§"/>
        <a:tabLst>
          <a:tab pos="402037" algn="l"/>
        </a:tabLst>
        <a:defRPr sz="2796" kern="1200" baseline="0">
          <a:solidFill>
            <a:schemeClr val="tx1">
              <a:lumMod val="50000"/>
            </a:schemeClr>
          </a:solidFill>
          <a:latin typeface="Arial"/>
          <a:ea typeface="+mn-ea"/>
          <a:cs typeface="+mn-cs"/>
        </a:defRPr>
      </a:lvl1pPr>
      <a:lvl2pPr marL="1075266" indent="-402037" algn="l" defTabSz="765321" rtl="0" eaLnBrk="1" latinLnBrk="0" hangingPunct="1">
        <a:spcBef>
          <a:spcPts val="0"/>
        </a:spcBef>
        <a:spcAft>
          <a:spcPts val="899"/>
        </a:spcAft>
        <a:buClr>
          <a:schemeClr val="accent5"/>
        </a:buClr>
        <a:buSzPct val="100000"/>
        <a:buFont typeface="Wingdings" pitchFamily="2" charset="2"/>
        <a:buChar char="§"/>
        <a:tabLst>
          <a:tab pos="532875" algn="l"/>
        </a:tabLst>
        <a:defRPr sz="2396" b="0" i="1" kern="1200" baseline="0">
          <a:solidFill>
            <a:schemeClr val="tx1">
              <a:lumMod val="50000"/>
            </a:schemeClr>
          </a:solidFill>
          <a:latin typeface="Arial"/>
          <a:ea typeface="+mn-ea"/>
          <a:cs typeface="Arial"/>
        </a:defRPr>
      </a:lvl2pPr>
      <a:lvl3pPr marL="1348841" indent="397278" algn="l" defTabSz="765321" rtl="0" eaLnBrk="1" latinLnBrk="0" hangingPunct="1">
        <a:spcBef>
          <a:spcPts val="0"/>
        </a:spcBef>
        <a:spcAft>
          <a:spcPts val="899"/>
        </a:spcAft>
        <a:buClr>
          <a:schemeClr val="accent5"/>
        </a:buClr>
        <a:buSzPct val="100000"/>
        <a:buFont typeface="Wingdings" pitchFamily="2" charset="2"/>
        <a:buChar char="§"/>
        <a:tabLst>
          <a:tab pos="532875" algn="l"/>
        </a:tabLst>
        <a:defRPr sz="1997" b="0" i="1" kern="1200" baseline="0">
          <a:solidFill>
            <a:schemeClr val="tx1">
              <a:lumMod val="50000"/>
            </a:schemeClr>
          </a:solidFill>
          <a:latin typeface="Arial"/>
          <a:ea typeface="+mn-ea"/>
          <a:cs typeface="Arial"/>
        </a:defRPr>
      </a:lvl3pPr>
      <a:lvl4pPr marL="0" indent="0" algn="l" defTabSz="765321" rtl="0" eaLnBrk="1" latinLnBrk="0" hangingPunct="1">
        <a:spcBef>
          <a:spcPts val="0"/>
        </a:spcBef>
        <a:buFont typeface="Arial"/>
        <a:buNone/>
        <a:tabLst>
          <a:tab pos="532875" algn="l"/>
        </a:tabLst>
        <a:defRPr sz="4194" b="0" i="1" kern="1200" baseline="0">
          <a:solidFill>
            <a:schemeClr val="tx1"/>
          </a:solidFill>
          <a:latin typeface="Arial"/>
          <a:ea typeface="+mn-ea"/>
          <a:cs typeface="Arial"/>
        </a:defRPr>
      </a:lvl4pPr>
      <a:lvl5pPr marL="0" indent="-382661" algn="l" defTabSz="765321" rtl="0" eaLnBrk="1" latinLnBrk="0" hangingPunct="1">
        <a:spcBef>
          <a:spcPts val="0"/>
        </a:spcBef>
        <a:buFont typeface="Arial"/>
        <a:buChar char="»"/>
        <a:tabLst>
          <a:tab pos="532875" algn="l"/>
        </a:tabLst>
        <a:defRPr sz="4194" b="0" i="1" kern="1200" baseline="0">
          <a:solidFill>
            <a:schemeClr val="tx1"/>
          </a:solidFill>
          <a:latin typeface="Arial"/>
          <a:ea typeface="+mn-ea"/>
          <a:cs typeface="Arial"/>
        </a:defRPr>
      </a:lvl5pPr>
      <a:lvl6pPr marL="4209264" indent="-382661" algn="l" defTabSz="765321" rtl="0" eaLnBrk="1" latinLnBrk="0" hangingPunct="1">
        <a:spcBef>
          <a:spcPct val="20000"/>
        </a:spcBef>
        <a:buFont typeface="Arial"/>
        <a:buChar char="•"/>
        <a:defRPr sz="3495" kern="1200">
          <a:solidFill>
            <a:schemeClr val="tx1"/>
          </a:solidFill>
          <a:latin typeface="+mn-lt"/>
          <a:ea typeface="+mn-ea"/>
          <a:cs typeface="+mn-cs"/>
        </a:defRPr>
      </a:lvl6pPr>
      <a:lvl7pPr marL="4974585" indent="-382661" algn="l" defTabSz="765321" rtl="0" eaLnBrk="1" latinLnBrk="0" hangingPunct="1">
        <a:spcBef>
          <a:spcPct val="20000"/>
        </a:spcBef>
        <a:buFont typeface="Arial"/>
        <a:buChar char="•"/>
        <a:defRPr sz="3495" kern="1200">
          <a:solidFill>
            <a:schemeClr val="tx1"/>
          </a:solidFill>
          <a:latin typeface="+mn-lt"/>
          <a:ea typeface="+mn-ea"/>
          <a:cs typeface="+mn-cs"/>
        </a:defRPr>
      </a:lvl7pPr>
      <a:lvl8pPr marL="5739906" indent="-382661" algn="l" defTabSz="765321" rtl="0" eaLnBrk="1" latinLnBrk="0" hangingPunct="1">
        <a:spcBef>
          <a:spcPct val="20000"/>
        </a:spcBef>
        <a:buFont typeface="Arial"/>
        <a:buChar char="•"/>
        <a:defRPr sz="3495" kern="1200">
          <a:solidFill>
            <a:schemeClr val="tx1"/>
          </a:solidFill>
          <a:latin typeface="+mn-lt"/>
          <a:ea typeface="+mn-ea"/>
          <a:cs typeface="+mn-cs"/>
        </a:defRPr>
      </a:lvl8pPr>
      <a:lvl9pPr marL="6505226" indent="-382661" algn="l" defTabSz="765321" rtl="0" eaLnBrk="1" latinLnBrk="0" hangingPunct="1">
        <a:spcBef>
          <a:spcPct val="20000"/>
        </a:spcBef>
        <a:buFont typeface="Arial"/>
        <a:buChar char="•"/>
        <a:defRPr sz="3495" kern="1200">
          <a:solidFill>
            <a:schemeClr val="tx1"/>
          </a:solidFill>
          <a:latin typeface="+mn-lt"/>
          <a:ea typeface="+mn-ea"/>
          <a:cs typeface="+mn-cs"/>
        </a:defRPr>
      </a:lvl9pPr>
    </p:bodyStyle>
    <p:otherStyle>
      <a:defPPr>
        <a:defRPr lang="en-US"/>
      </a:defPPr>
      <a:lvl1pPr marL="0" algn="l" defTabSz="765321" rtl="0" eaLnBrk="1" latinLnBrk="0" hangingPunct="1">
        <a:defRPr sz="2996" kern="1200">
          <a:solidFill>
            <a:schemeClr val="tx1"/>
          </a:solidFill>
          <a:latin typeface="+mn-lt"/>
          <a:ea typeface="+mn-ea"/>
          <a:cs typeface="+mn-cs"/>
        </a:defRPr>
      </a:lvl1pPr>
      <a:lvl2pPr marL="765321" algn="l" defTabSz="765321" rtl="0" eaLnBrk="1" latinLnBrk="0" hangingPunct="1">
        <a:defRPr sz="2996" kern="1200">
          <a:solidFill>
            <a:schemeClr val="tx1"/>
          </a:solidFill>
          <a:latin typeface="+mn-lt"/>
          <a:ea typeface="+mn-ea"/>
          <a:cs typeface="+mn-cs"/>
        </a:defRPr>
      </a:lvl2pPr>
      <a:lvl3pPr marL="1530640" algn="l" defTabSz="765321" rtl="0" eaLnBrk="1" latinLnBrk="0" hangingPunct="1">
        <a:defRPr sz="2996" kern="1200">
          <a:solidFill>
            <a:schemeClr val="tx1"/>
          </a:solidFill>
          <a:latin typeface="+mn-lt"/>
          <a:ea typeface="+mn-ea"/>
          <a:cs typeface="+mn-cs"/>
        </a:defRPr>
      </a:lvl3pPr>
      <a:lvl4pPr marL="2295961" algn="l" defTabSz="765321" rtl="0" eaLnBrk="1" latinLnBrk="0" hangingPunct="1">
        <a:defRPr sz="2996" kern="1200">
          <a:solidFill>
            <a:schemeClr val="tx1"/>
          </a:solidFill>
          <a:latin typeface="+mn-lt"/>
          <a:ea typeface="+mn-ea"/>
          <a:cs typeface="+mn-cs"/>
        </a:defRPr>
      </a:lvl4pPr>
      <a:lvl5pPr marL="3061283" algn="l" defTabSz="765321" rtl="0" eaLnBrk="1" latinLnBrk="0" hangingPunct="1">
        <a:defRPr sz="2996" kern="1200">
          <a:solidFill>
            <a:schemeClr val="tx1"/>
          </a:solidFill>
          <a:latin typeface="+mn-lt"/>
          <a:ea typeface="+mn-ea"/>
          <a:cs typeface="+mn-cs"/>
        </a:defRPr>
      </a:lvl5pPr>
      <a:lvl6pPr marL="3826604" algn="l" defTabSz="765321" rtl="0" eaLnBrk="1" latinLnBrk="0" hangingPunct="1">
        <a:defRPr sz="2996" kern="1200">
          <a:solidFill>
            <a:schemeClr val="tx1"/>
          </a:solidFill>
          <a:latin typeface="+mn-lt"/>
          <a:ea typeface="+mn-ea"/>
          <a:cs typeface="+mn-cs"/>
        </a:defRPr>
      </a:lvl6pPr>
      <a:lvl7pPr marL="4591924" algn="l" defTabSz="765321" rtl="0" eaLnBrk="1" latinLnBrk="0" hangingPunct="1">
        <a:defRPr sz="2996" kern="1200">
          <a:solidFill>
            <a:schemeClr val="tx1"/>
          </a:solidFill>
          <a:latin typeface="+mn-lt"/>
          <a:ea typeface="+mn-ea"/>
          <a:cs typeface="+mn-cs"/>
        </a:defRPr>
      </a:lvl7pPr>
      <a:lvl8pPr marL="5357244" algn="l" defTabSz="765321" rtl="0" eaLnBrk="1" latinLnBrk="0" hangingPunct="1">
        <a:defRPr sz="2996" kern="1200">
          <a:solidFill>
            <a:schemeClr val="tx1"/>
          </a:solidFill>
          <a:latin typeface="+mn-lt"/>
          <a:ea typeface="+mn-ea"/>
          <a:cs typeface="+mn-cs"/>
        </a:defRPr>
      </a:lvl8pPr>
      <a:lvl9pPr marL="6122566" algn="l" defTabSz="765321" rtl="0" eaLnBrk="1" latinLnBrk="0" hangingPunct="1">
        <a:defRPr sz="299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0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764493"/>
            <a:ext cx="12344400" cy="860305"/>
          </a:xfrm>
          <a:prstGeom prst="rect">
            <a:avLst/>
          </a:prstGeom>
        </p:spPr>
        <p:txBody>
          <a:bodyPr vert="horz" lIns="0" tIns="0" rIns="0" bIns="0" rtlCol="0" anchor="b">
            <a:noAutofit/>
          </a:bodyPr>
          <a:lstStyle/>
          <a:p>
            <a:r>
              <a:rPr lang="fr-FR"/>
              <a:t>Modifiez le style du titre</a:t>
            </a:r>
            <a:endParaRPr lang="en-US" dirty="0"/>
          </a:p>
        </p:txBody>
      </p:sp>
      <p:sp>
        <p:nvSpPr>
          <p:cNvPr id="17" name="Text Placeholder 2">
            <a:extLst>
              <a:ext uri="{FF2B5EF4-FFF2-40B4-BE49-F238E27FC236}">
                <a16:creationId xmlns:a16="http://schemas.microsoft.com/office/drawing/2014/main" id="{1184E028-C04F-1241-9751-69541D54A5FF}"/>
              </a:ext>
            </a:extLst>
          </p:cNvPr>
          <p:cNvSpPr>
            <a:spLocks noGrp="1"/>
          </p:cNvSpPr>
          <p:nvPr>
            <p:ph type="body" idx="1"/>
          </p:nvPr>
        </p:nvSpPr>
        <p:spPr>
          <a:xfrm>
            <a:off x="468000" y="1754187"/>
            <a:ext cx="12344400" cy="5099042"/>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p:txBody>
      </p:sp>
      <p:sp>
        <p:nvSpPr>
          <p:cNvPr id="18" name="Slide Number Placeholder 5">
            <a:extLst>
              <a:ext uri="{FF2B5EF4-FFF2-40B4-BE49-F238E27FC236}">
                <a16:creationId xmlns:a16="http://schemas.microsoft.com/office/drawing/2014/main" id="{F73AE4F6-04AC-E84E-ACB8-5BA2778C0591}"/>
              </a:ext>
            </a:extLst>
          </p:cNvPr>
          <p:cNvSpPr>
            <a:spLocks noGrp="1"/>
          </p:cNvSpPr>
          <p:nvPr>
            <p:ph type="sldNum" sz="quarter" idx="4"/>
          </p:nvPr>
        </p:nvSpPr>
        <p:spPr>
          <a:xfrm>
            <a:off x="11201200" y="7310000"/>
            <a:ext cx="2133600" cy="414895"/>
          </a:xfrm>
          <a:prstGeom prst="rect">
            <a:avLst/>
          </a:prstGeom>
        </p:spPr>
        <p:txBody>
          <a:bodyPr/>
          <a:lstStyle>
            <a:lvl1pPr algn="r" defTabSz="404666" fontAlgn="auto">
              <a:spcBef>
                <a:spcPts val="0"/>
              </a:spcBef>
              <a:spcAft>
                <a:spcPts val="0"/>
              </a:spcAft>
              <a:defRPr sz="1198">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spTree>
    <p:extLst>
      <p:ext uri="{BB962C8B-B14F-4D97-AF65-F5344CB8AC3E}">
        <p14:creationId xmlns:p14="http://schemas.microsoft.com/office/powerpoint/2010/main" val="280313712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Lst>
  <p:hf hdr="0" ftr="0" dt="0"/>
  <p:txStyles>
    <p:titleStyle>
      <a:lvl1pPr marL="0" algn="l" defTabSz="765321" rtl="0" eaLnBrk="1" latinLnBrk="0" hangingPunct="1">
        <a:lnSpc>
          <a:spcPts val="4047"/>
        </a:lnSpc>
        <a:spcBef>
          <a:spcPts val="0"/>
        </a:spcBef>
        <a:buNone/>
        <a:defRPr sz="3594" b="1" i="0" kern="1200" baseline="0">
          <a:solidFill>
            <a:schemeClr val="tx2"/>
          </a:solidFill>
          <a:latin typeface="Arial" panose="020B0604020202020204" pitchFamily="34" charset="0"/>
          <a:ea typeface="+mj-ea"/>
          <a:cs typeface="Arial" panose="020B0604020202020204" pitchFamily="34" charset="0"/>
        </a:defRPr>
      </a:lvl1pPr>
    </p:titleStyle>
    <p:bodyStyle>
      <a:lvl1pPr marL="402037" indent="-402037" algn="l" defTabSz="765321" rtl="0" eaLnBrk="1" latinLnBrk="0" hangingPunct="1">
        <a:spcBef>
          <a:spcPts val="0"/>
        </a:spcBef>
        <a:spcAft>
          <a:spcPts val="899"/>
        </a:spcAft>
        <a:buClr>
          <a:schemeClr val="accent5"/>
        </a:buClr>
        <a:buSzPct val="100000"/>
        <a:buFont typeface="Wingdings" pitchFamily="2" charset="2"/>
        <a:buChar char="§"/>
        <a:tabLst>
          <a:tab pos="402037" algn="l"/>
        </a:tabLst>
        <a:defRPr sz="2796" kern="1200" baseline="0">
          <a:solidFill>
            <a:schemeClr val="tx1">
              <a:lumMod val="50000"/>
            </a:schemeClr>
          </a:solidFill>
          <a:latin typeface="Arial"/>
          <a:ea typeface="+mn-ea"/>
          <a:cs typeface="+mn-cs"/>
        </a:defRPr>
      </a:lvl1pPr>
      <a:lvl2pPr marL="1075266" indent="-402037" algn="l" defTabSz="765321" rtl="0" eaLnBrk="1" latinLnBrk="0" hangingPunct="1">
        <a:spcBef>
          <a:spcPts val="0"/>
        </a:spcBef>
        <a:spcAft>
          <a:spcPts val="899"/>
        </a:spcAft>
        <a:buClr>
          <a:schemeClr val="accent5"/>
        </a:buClr>
        <a:buSzPct val="100000"/>
        <a:buFont typeface="Wingdings" pitchFamily="2" charset="2"/>
        <a:buChar char="§"/>
        <a:tabLst>
          <a:tab pos="532875" algn="l"/>
        </a:tabLst>
        <a:defRPr sz="2396" b="0" i="1" kern="1200" baseline="0">
          <a:solidFill>
            <a:schemeClr val="tx1">
              <a:lumMod val="50000"/>
            </a:schemeClr>
          </a:solidFill>
          <a:latin typeface="Arial"/>
          <a:ea typeface="+mn-ea"/>
          <a:cs typeface="Arial"/>
        </a:defRPr>
      </a:lvl2pPr>
      <a:lvl3pPr marL="1348841" indent="397278" algn="l" defTabSz="765321" rtl="0" eaLnBrk="1" latinLnBrk="0" hangingPunct="1">
        <a:spcBef>
          <a:spcPts val="0"/>
        </a:spcBef>
        <a:spcAft>
          <a:spcPts val="899"/>
        </a:spcAft>
        <a:buClr>
          <a:schemeClr val="accent5"/>
        </a:buClr>
        <a:buSzPct val="100000"/>
        <a:buFont typeface="Wingdings" pitchFamily="2" charset="2"/>
        <a:buChar char="§"/>
        <a:tabLst>
          <a:tab pos="532875" algn="l"/>
        </a:tabLst>
        <a:defRPr sz="1997" b="0" i="1" kern="1200" baseline="0">
          <a:solidFill>
            <a:schemeClr val="tx1">
              <a:lumMod val="50000"/>
            </a:schemeClr>
          </a:solidFill>
          <a:latin typeface="Arial"/>
          <a:ea typeface="+mn-ea"/>
          <a:cs typeface="Arial"/>
        </a:defRPr>
      </a:lvl3pPr>
      <a:lvl4pPr marL="0" indent="0" algn="l" defTabSz="765321" rtl="0" eaLnBrk="1" latinLnBrk="0" hangingPunct="1">
        <a:spcBef>
          <a:spcPts val="0"/>
        </a:spcBef>
        <a:buFont typeface="Arial"/>
        <a:buNone/>
        <a:tabLst>
          <a:tab pos="532875" algn="l"/>
        </a:tabLst>
        <a:defRPr sz="4194" b="0" i="1" kern="1200" baseline="0">
          <a:solidFill>
            <a:schemeClr val="tx1"/>
          </a:solidFill>
          <a:latin typeface="Arial"/>
          <a:ea typeface="+mn-ea"/>
          <a:cs typeface="Arial"/>
        </a:defRPr>
      </a:lvl4pPr>
      <a:lvl5pPr marL="0" indent="-382661" algn="l" defTabSz="765321" rtl="0" eaLnBrk="1" latinLnBrk="0" hangingPunct="1">
        <a:spcBef>
          <a:spcPts val="0"/>
        </a:spcBef>
        <a:buFont typeface="Arial"/>
        <a:buChar char="»"/>
        <a:tabLst>
          <a:tab pos="532875" algn="l"/>
        </a:tabLst>
        <a:defRPr sz="4194" b="0" i="1" kern="1200" baseline="0">
          <a:solidFill>
            <a:schemeClr val="tx1"/>
          </a:solidFill>
          <a:latin typeface="Arial"/>
          <a:ea typeface="+mn-ea"/>
          <a:cs typeface="Arial"/>
        </a:defRPr>
      </a:lvl5pPr>
      <a:lvl6pPr marL="4209264" indent="-382661" algn="l" defTabSz="765321" rtl="0" eaLnBrk="1" latinLnBrk="0" hangingPunct="1">
        <a:spcBef>
          <a:spcPct val="20000"/>
        </a:spcBef>
        <a:buFont typeface="Arial"/>
        <a:buChar char="•"/>
        <a:defRPr sz="3495" kern="1200">
          <a:solidFill>
            <a:schemeClr val="tx1"/>
          </a:solidFill>
          <a:latin typeface="+mn-lt"/>
          <a:ea typeface="+mn-ea"/>
          <a:cs typeface="+mn-cs"/>
        </a:defRPr>
      </a:lvl6pPr>
      <a:lvl7pPr marL="4974585" indent="-382661" algn="l" defTabSz="765321" rtl="0" eaLnBrk="1" latinLnBrk="0" hangingPunct="1">
        <a:spcBef>
          <a:spcPct val="20000"/>
        </a:spcBef>
        <a:buFont typeface="Arial"/>
        <a:buChar char="•"/>
        <a:defRPr sz="3495" kern="1200">
          <a:solidFill>
            <a:schemeClr val="tx1"/>
          </a:solidFill>
          <a:latin typeface="+mn-lt"/>
          <a:ea typeface="+mn-ea"/>
          <a:cs typeface="+mn-cs"/>
        </a:defRPr>
      </a:lvl7pPr>
      <a:lvl8pPr marL="5739906" indent="-382661" algn="l" defTabSz="765321" rtl="0" eaLnBrk="1" latinLnBrk="0" hangingPunct="1">
        <a:spcBef>
          <a:spcPct val="20000"/>
        </a:spcBef>
        <a:buFont typeface="Arial"/>
        <a:buChar char="•"/>
        <a:defRPr sz="3495" kern="1200">
          <a:solidFill>
            <a:schemeClr val="tx1"/>
          </a:solidFill>
          <a:latin typeface="+mn-lt"/>
          <a:ea typeface="+mn-ea"/>
          <a:cs typeface="+mn-cs"/>
        </a:defRPr>
      </a:lvl8pPr>
      <a:lvl9pPr marL="6505226" indent="-382661" algn="l" defTabSz="765321" rtl="0" eaLnBrk="1" latinLnBrk="0" hangingPunct="1">
        <a:spcBef>
          <a:spcPct val="20000"/>
        </a:spcBef>
        <a:buFont typeface="Arial"/>
        <a:buChar char="•"/>
        <a:defRPr sz="3495" kern="1200">
          <a:solidFill>
            <a:schemeClr val="tx1"/>
          </a:solidFill>
          <a:latin typeface="+mn-lt"/>
          <a:ea typeface="+mn-ea"/>
          <a:cs typeface="+mn-cs"/>
        </a:defRPr>
      </a:lvl9pPr>
    </p:bodyStyle>
    <p:otherStyle>
      <a:defPPr>
        <a:defRPr lang="en-US"/>
      </a:defPPr>
      <a:lvl1pPr marL="0" algn="l" defTabSz="765321" rtl="0" eaLnBrk="1" latinLnBrk="0" hangingPunct="1">
        <a:defRPr sz="2996" kern="1200">
          <a:solidFill>
            <a:schemeClr val="tx1"/>
          </a:solidFill>
          <a:latin typeface="+mn-lt"/>
          <a:ea typeface="+mn-ea"/>
          <a:cs typeface="+mn-cs"/>
        </a:defRPr>
      </a:lvl1pPr>
      <a:lvl2pPr marL="765321" algn="l" defTabSz="765321" rtl="0" eaLnBrk="1" latinLnBrk="0" hangingPunct="1">
        <a:defRPr sz="2996" kern="1200">
          <a:solidFill>
            <a:schemeClr val="tx1"/>
          </a:solidFill>
          <a:latin typeface="+mn-lt"/>
          <a:ea typeface="+mn-ea"/>
          <a:cs typeface="+mn-cs"/>
        </a:defRPr>
      </a:lvl2pPr>
      <a:lvl3pPr marL="1530640" algn="l" defTabSz="765321" rtl="0" eaLnBrk="1" latinLnBrk="0" hangingPunct="1">
        <a:defRPr sz="2996" kern="1200">
          <a:solidFill>
            <a:schemeClr val="tx1"/>
          </a:solidFill>
          <a:latin typeface="+mn-lt"/>
          <a:ea typeface="+mn-ea"/>
          <a:cs typeface="+mn-cs"/>
        </a:defRPr>
      </a:lvl3pPr>
      <a:lvl4pPr marL="2295961" algn="l" defTabSz="765321" rtl="0" eaLnBrk="1" latinLnBrk="0" hangingPunct="1">
        <a:defRPr sz="2996" kern="1200">
          <a:solidFill>
            <a:schemeClr val="tx1"/>
          </a:solidFill>
          <a:latin typeface="+mn-lt"/>
          <a:ea typeface="+mn-ea"/>
          <a:cs typeface="+mn-cs"/>
        </a:defRPr>
      </a:lvl4pPr>
      <a:lvl5pPr marL="3061283" algn="l" defTabSz="765321" rtl="0" eaLnBrk="1" latinLnBrk="0" hangingPunct="1">
        <a:defRPr sz="2996" kern="1200">
          <a:solidFill>
            <a:schemeClr val="tx1"/>
          </a:solidFill>
          <a:latin typeface="+mn-lt"/>
          <a:ea typeface="+mn-ea"/>
          <a:cs typeface="+mn-cs"/>
        </a:defRPr>
      </a:lvl5pPr>
      <a:lvl6pPr marL="3826604" algn="l" defTabSz="765321" rtl="0" eaLnBrk="1" latinLnBrk="0" hangingPunct="1">
        <a:defRPr sz="2996" kern="1200">
          <a:solidFill>
            <a:schemeClr val="tx1"/>
          </a:solidFill>
          <a:latin typeface="+mn-lt"/>
          <a:ea typeface="+mn-ea"/>
          <a:cs typeface="+mn-cs"/>
        </a:defRPr>
      </a:lvl6pPr>
      <a:lvl7pPr marL="4591924" algn="l" defTabSz="765321" rtl="0" eaLnBrk="1" latinLnBrk="0" hangingPunct="1">
        <a:defRPr sz="2996" kern="1200">
          <a:solidFill>
            <a:schemeClr val="tx1"/>
          </a:solidFill>
          <a:latin typeface="+mn-lt"/>
          <a:ea typeface="+mn-ea"/>
          <a:cs typeface="+mn-cs"/>
        </a:defRPr>
      </a:lvl7pPr>
      <a:lvl8pPr marL="5357244" algn="l" defTabSz="765321" rtl="0" eaLnBrk="1" latinLnBrk="0" hangingPunct="1">
        <a:defRPr sz="2996" kern="1200">
          <a:solidFill>
            <a:schemeClr val="tx1"/>
          </a:solidFill>
          <a:latin typeface="+mn-lt"/>
          <a:ea typeface="+mn-ea"/>
          <a:cs typeface="+mn-cs"/>
        </a:defRPr>
      </a:lvl8pPr>
      <a:lvl9pPr marL="6122566" algn="l" defTabSz="765321" rtl="0" eaLnBrk="1" latinLnBrk="0" hangingPunct="1">
        <a:defRPr sz="299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0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764493"/>
            <a:ext cx="12344400" cy="860305"/>
          </a:xfrm>
          <a:prstGeom prst="rect">
            <a:avLst/>
          </a:prstGeom>
        </p:spPr>
        <p:txBody>
          <a:bodyPr vert="horz" lIns="0" tIns="0" rIns="0" bIns="0" rtlCol="0" anchor="b">
            <a:noAutofit/>
          </a:bodyPr>
          <a:lstStyle/>
          <a:p>
            <a:r>
              <a:rPr lang="da-DK"/>
              <a:t>Klik for at redigere titeltypografien i masteren</a:t>
            </a:r>
            <a:endParaRPr lang="en-US" dirty="0"/>
          </a:p>
        </p:txBody>
      </p:sp>
      <p:sp>
        <p:nvSpPr>
          <p:cNvPr id="17" name="Text Placeholder 2">
            <a:extLst>
              <a:ext uri="{FF2B5EF4-FFF2-40B4-BE49-F238E27FC236}">
                <a16:creationId xmlns:a16="http://schemas.microsoft.com/office/drawing/2014/main" id="{1184E028-C04F-1241-9751-69541D54A5FF}"/>
              </a:ext>
            </a:extLst>
          </p:cNvPr>
          <p:cNvSpPr>
            <a:spLocks noGrp="1"/>
          </p:cNvSpPr>
          <p:nvPr>
            <p:ph type="body" idx="1"/>
          </p:nvPr>
        </p:nvSpPr>
        <p:spPr>
          <a:xfrm>
            <a:off x="468000" y="1754187"/>
            <a:ext cx="12344400" cy="5099042"/>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p:txBody>
      </p:sp>
      <p:sp>
        <p:nvSpPr>
          <p:cNvPr id="18" name="Slide Number Placeholder 5">
            <a:extLst>
              <a:ext uri="{FF2B5EF4-FFF2-40B4-BE49-F238E27FC236}">
                <a16:creationId xmlns:a16="http://schemas.microsoft.com/office/drawing/2014/main" id="{F73AE4F6-04AC-E84E-ACB8-5BA2778C0591}"/>
              </a:ext>
            </a:extLst>
          </p:cNvPr>
          <p:cNvSpPr>
            <a:spLocks noGrp="1"/>
          </p:cNvSpPr>
          <p:nvPr>
            <p:ph type="sldNum" sz="quarter" idx="4"/>
          </p:nvPr>
        </p:nvSpPr>
        <p:spPr>
          <a:xfrm>
            <a:off x="11201200" y="7310001"/>
            <a:ext cx="2133600" cy="414895"/>
          </a:xfrm>
          <a:prstGeom prst="rect">
            <a:avLst/>
          </a:prstGeom>
        </p:spPr>
        <p:txBody>
          <a:bodyPr/>
          <a:lstStyle>
            <a:lvl1pPr algn="r" defTabSz="404080" fontAlgn="auto">
              <a:spcBef>
                <a:spcPts val="0"/>
              </a:spcBef>
              <a:spcAft>
                <a:spcPts val="0"/>
              </a:spcAft>
              <a:defRPr sz="1196">
                <a:solidFill>
                  <a:srgbClr val="404040"/>
                </a:solidFill>
                <a:latin typeface="Arial"/>
                <a:ea typeface="+mn-ea"/>
                <a:cs typeface="Arial"/>
              </a:defRPr>
            </a:lvl1pPr>
          </a:lstStyle>
          <a:p>
            <a:pPr>
              <a:defRPr/>
            </a:pPr>
            <a:fld id="{95191AD4-6EAE-2D47-B251-76389B557F4A}" type="slidenum">
              <a:rPr lang="en-US" smtClean="0"/>
              <a:pPr>
                <a:defRPr/>
              </a:pPr>
              <a:t>‹N°›</a:t>
            </a:fld>
            <a:endParaRPr lang="en-US" dirty="0"/>
          </a:p>
        </p:txBody>
      </p:sp>
    </p:spTree>
    <p:extLst>
      <p:ext uri="{BB962C8B-B14F-4D97-AF65-F5344CB8AC3E}">
        <p14:creationId xmlns:p14="http://schemas.microsoft.com/office/powerpoint/2010/main" val="250068602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Lst>
  <p:hf hdr="0" ftr="0" dt="0"/>
  <p:txStyles>
    <p:titleStyle>
      <a:lvl1pPr marL="0" algn="l" defTabSz="764211" rtl="0" eaLnBrk="1" latinLnBrk="0" hangingPunct="1">
        <a:lnSpc>
          <a:spcPts val="4041"/>
        </a:lnSpc>
        <a:spcBef>
          <a:spcPts val="0"/>
        </a:spcBef>
        <a:buNone/>
        <a:defRPr sz="3589" b="1" i="0" kern="1200" baseline="0">
          <a:solidFill>
            <a:schemeClr val="tx2"/>
          </a:solidFill>
          <a:latin typeface="Arial" panose="020B0604020202020204" pitchFamily="34" charset="0"/>
          <a:ea typeface="+mj-ea"/>
          <a:cs typeface="Arial" panose="020B0604020202020204" pitchFamily="34" charset="0"/>
        </a:defRPr>
      </a:lvl1pPr>
    </p:titleStyle>
    <p:bodyStyle>
      <a:lvl1pPr marL="401454" indent="-401454" algn="l" defTabSz="764211" rtl="0" eaLnBrk="1" latinLnBrk="0" hangingPunct="1">
        <a:spcBef>
          <a:spcPts val="0"/>
        </a:spcBef>
        <a:spcAft>
          <a:spcPts val="898"/>
        </a:spcAft>
        <a:buClr>
          <a:schemeClr val="accent5"/>
        </a:buClr>
        <a:buSzPct val="100000"/>
        <a:buFont typeface="Wingdings" pitchFamily="2" charset="2"/>
        <a:buChar char="§"/>
        <a:tabLst>
          <a:tab pos="401454" algn="l"/>
        </a:tabLst>
        <a:defRPr sz="2792" kern="1200" baseline="0">
          <a:solidFill>
            <a:schemeClr val="tx1">
              <a:lumMod val="50000"/>
            </a:schemeClr>
          </a:solidFill>
          <a:latin typeface="Arial"/>
          <a:ea typeface="+mn-ea"/>
          <a:cs typeface="+mn-cs"/>
        </a:defRPr>
      </a:lvl1pPr>
      <a:lvl2pPr marL="1073707" indent="-401454" algn="l" defTabSz="764211" rtl="0" eaLnBrk="1" latinLnBrk="0" hangingPunct="1">
        <a:spcBef>
          <a:spcPts val="0"/>
        </a:spcBef>
        <a:spcAft>
          <a:spcPts val="898"/>
        </a:spcAft>
        <a:buClr>
          <a:schemeClr val="accent5"/>
        </a:buClr>
        <a:buSzPct val="100000"/>
        <a:buFont typeface="Wingdings" pitchFamily="2" charset="2"/>
        <a:buChar char="§"/>
        <a:tabLst>
          <a:tab pos="532103" algn="l"/>
        </a:tabLst>
        <a:defRPr sz="2393" b="0" i="1" kern="1200" baseline="0">
          <a:solidFill>
            <a:schemeClr val="tx1">
              <a:lumMod val="50000"/>
            </a:schemeClr>
          </a:solidFill>
          <a:latin typeface="Arial"/>
          <a:ea typeface="+mn-ea"/>
          <a:cs typeface="Arial"/>
        </a:defRPr>
      </a:lvl2pPr>
      <a:lvl3pPr marL="1346885" indent="396702" algn="l" defTabSz="764211" rtl="0" eaLnBrk="1" latinLnBrk="0" hangingPunct="1">
        <a:spcBef>
          <a:spcPts val="0"/>
        </a:spcBef>
        <a:spcAft>
          <a:spcPts val="898"/>
        </a:spcAft>
        <a:buClr>
          <a:schemeClr val="accent5"/>
        </a:buClr>
        <a:buSzPct val="100000"/>
        <a:buFont typeface="Wingdings" pitchFamily="2" charset="2"/>
        <a:buChar char="§"/>
        <a:tabLst>
          <a:tab pos="532103" algn="l"/>
        </a:tabLst>
        <a:defRPr sz="1995" b="0" i="1" kern="1200" baseline="0">
          <a:solidFill>
            <a:schemeClr val="tx1">
              <a:lumMod val="50000"/>
            </a:schemeClr>
          </a:solidFill>
          <a:latin typeface="Arial"/>
          <a:ea typeface="+mn-ea"/>
          <a:cs typeface="Arial"/>
        </a:defRPr>
      </a:lvl3pPr>
      <a:lvl4pPr marL="0" indent="0" algn="l" defTabSz="764211" rtl="0" eaLnBrk="1" latinLnBrk="0" hangingPunct="1">
        <a:spcBef>
          <a:spcPts val="0"/>
        </a:spcBef>
        <a:buFont typeface="Arial"/>
        <a:buNone/>
        <a:tabLst>
          <a:tab pos="532103" algn="l"/>
        </a:tabLst>
        <a:defRPr sz="4188" b="0" i="1" kern="1200" baseline="0">
          <a:solidFill>
            <a:schemeClr val="tx1"/>
          </a:solidFill>
          <a:latin typeface="Arial"/>
          <a:ea typeface="+mn-ea"/>
          <a:cs typeface="Arial"/>
        </a:defRPr>
      </a:lvl4pPr>
      <a:lvl5pPr marL="0" indent="-382106" algn="l" defTabSz="764211" rtl="0" eaLnBrk="1" latinLnBrk="0" hangingPunct="1">
        <a:spcBef>
          <a:spcPts val="0"/>
        </a:spcBef>
        <a:buFont typeface="Arial"/>
        <a:buChar char="»"/>
        <a:tabLst>
          <a:tab pos="532103" algn="l"/>
        </a:tabLst>
        <a:defRPr sz="4188" b="0" i="1" kern="1200" baseline="0">
          <a:solidFill>
            <a:schemeClr val="tx1"/>
          </a:solidFill>
          <a:latin typeface="Arial"/>
          <a:ea typeface="+mn-ea"/>
          <a:cs typeface="Arial"/>
        </a:defRPr>
      </a:lvl5pPr>
      <a:lvl6pPr marL="4203161" indent="-382106" algn="l" defTabSz="764211" rtl="0" eaLnBrk="1" latinLnBrk="0" hangingPunct="1">
        <a:spcBef>
          <a:spcPct val="20000"/>
        </a:spcBef>
        <a:buFont typeface="Arial"/>
        <a:buChar char="•"/>
        <a:defRPr sz="3490" kern="1200">
          <a:solidFill>
            <a:schemeClr val="tx1"/>
          </a:solidFill>
          <a:latin typeface="+mn-lt"/>
          <a:ea typeface="+mn-ea"/>
          <a:cs typeface="+mn-cs"/>
        </a:defRPr>
      </a:lvl6pPr>
      <a:lvl7pPr marL="4967372" indent="-382106" algn="l" defTabSz="764211" rtl="0" eaLnBrk="1" latinLnBrk="0" hangingPunct="1">
        <a:spcBef>
          <a:spcPct val="20000"/>
        </a:spcBef>
        <a:buFont typeface="Arial"/>
        <a:buChar char="•"/>
        <a:defRPr sz="3490" kern="1200">
          <a:solidFill>
            <a:schemeClr val="tx1"/>
          </a:solidFill>
          <a:latin typeface="+mn-lt"/>
          <a:ea typeface="+mn-ea"/>
          <a:cs typeface="+mn-cs"/>
        </a:defRPr>
      </a:lvl7pPr>
      <a:lvl8pPr marL="5731584" indent="-382106" algn="l" defTabSz="764211" rtl="0" eaLnBrk="1" latinLnBrk="0" hangingPunct="1">
        <a:spcBef>
          <a:spcPct val="20000"/>
        </a:spcBef>
        <a:buFont typeface="Arial"/>
        <a:buChar char="•"/>
        <a:defRPr sz="3490" kern="1200">
          <a:solidFill>
            <a:schemeClr val="tx1"/>
          </a:solidFill>
          <a:latin typeface="+mn-lt"/>
          <a:ea typeface="+mn-ea"/>
          <a:cs typeface="+mn-cs"/>
        </a:defRPr>
      </a:lvl8pPr>
      <a:lvl9pPr marL="6495794" indent="-382106" algn="l" defTabSz="764211" rtl="0" eaLnBrk="1" latinLnBrk="0" hangingPunct="1">
        <a:spcBef>
          <a:spcPct val="20000"/>
        </a:spcBef>
        <a:buFont typeface="Arial"/>
        <a:buChar char="•"/>
        <a:defRPr sz="3490" kern="1200">
          <a:solidFill>
            <a:schemeClr val="tx1"/>
          </a:solidFill>
          <a:latin typeface="+mn-lt"/>
          <a:ea typeface="+mn-ea"/>
          <a:cs typeface="+mn-cs"/>
        </a:defRPr>
      </a:lvl9pPr>
    </p:bodyStyle>
    <p:otherStyle>
      <a:defPPr>
        <a:defRPr lang="en-US"/>
      </a:defPPr>
      <a:lvl1pPr marL="0" algn="l" defTabSz="764211" rtl="0" eaLnBrk="1" latinLnBrk="0" hangingPunct="1">
        <a:defRPr sz="2991" kern="1200">
          <a:solidFill>
            <a:schemeClr val="tx1"/>
          </a:solidFill>
          <a:latin typeface="+mn-lt"/>
          <a:ea typeface="+mn-ea"/>
          <a:cs typeface="+mn-cs"/>
        </a:defRPr>
      </a:lvl1pPr>
      <a:lvl2pPr marL="764211" algn="l" defTabSz="764211" rtl="0" eaLnBrk="1" latinLnBrk="0" hangingPunct="1">
        <a:defRPr sz="2991" kern="1200">
          <a:solidFill>
            <a:schemeClr val="tx1"/>
          </a:solidFill>
          <a:latin typeface="+mn-lt"/>
          <a:ea typeface="+mn-ea"/>
          <a:cs typeface="+mn-cs"/>
        </a:defRPr>
      </a:lvl2pPr>
      <a:lvl3pPr marL="1528421" algn="l" defTabSz="764211" rtl="0" eaLnBrk="1" latinLnBrk="0" hangingPunct="1">
        <a:defRPr sz="2991" kern="1200">
          <a:solidFill>
            <a:schemeClr val="tx1"/>
          </a:solidFill>
          <a:latin typeface="+mn-lt"/>
          <a:ea typeface="+mn-ea"/>
          <a:cs typeface="+mn-cs"/>
        </a:defRPr>
      </a:lvl3pPr>
      <a:lvl4pPr marL="2292632" algn="l" defTabSz="764211" rtl="0" eaLnBrk="1" latinLnBrk="0" hangingPunct="1">
        <a:defRPr sz="2991" kern="1200">
          <a:solidFill>
            <a:schemeClr val="tx1"/>
          </a:solidFill>
          <a:latin typeface="+mn-lt"/>
          <a:ea typeface="+mn-ea"/>
          <a:cs typeface="+mn-cs"/>
        </a:defRPr>
      </a:lvl4pPr>
      <a:lvl5pPr marL="3056844" algn="l" defTabSz="764211" rtl="0" eaLnBrk="1" latinLnBrk="0" hangingPunct="1">
        <a:defRPr sz="2991" kern="1200">
          <a:solidFill>
            <a:schemeClr val="tx1"/>
          </a:solidFill>
          <a:latin typeface="+mn-lt"/>
          <a:ea typeface="+mn-ea"/>
          <a:cs typeface="+mn-cs"/>
        </a:defRPr>
      </a:lvl5pPr>
      <a:lvl6pPr marL="3821056" algn="l" defTabSz="764211" rtl="0" eaLnBrk="1" latinLnBrk="0" hangingPunct="1">
        <a:defRPr sz="2991" kern="1200">
          <a:solidFill>
            <a:schemeClr val="tx1"/>
          </a:solidFill>
          <a:latin typeface="+mn-lt"/>
          <a:ea typeface="+mn-ea"/>
          <a:cs typeface="+mn-cs"/>
        </a:defRPr>
      </a:lvl6pPr>
      <a:lvl7pPr marL="4585266" algn="l" defTabSz="764211" rtl="0" eaLnBrk="1" latinLnBrk="0" hangingPunct="1">
        <a:defRPr sz="2991" kern="1200">
          <a:solidFill>
            <a:schemeClr val="tx1"/>
          </a:solidFill>
          <a:latin typeface="+mn-lt"/>
          <a:ea typeface="+mn-ea"/>
          <a:cs typeface="+mn-cs"/>
        </a:defRPr>
      </a:lvl7pPr>
      <a:lvl8pPr marL="5349476" algn="l" defTabSz="764211" rtl="0" eaLnBrk="1" latinLnBrk="0" hangingPunct="1">
        <a:defRPr sz="2991" kern="1200">
          <a:solidFill>
            <a:schemeClr val="tx1"/>
          </a:solidFill>
          <a:latin typeface="+mn-lt"/>
          <a:ea typeface="+mn-ea"/>
          <a:cs typeface="+mn-cs"/>
        </a:defRPr>
      </a:lvl8pPr>
      <a:lvl9pPr marL="6113689" algn="l" defTabSz="764211" rtl="0" eaLnBrk="1" latinLnBrk="0" hangingPunct="1">
        <a:defRPr sz="299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38.wmf"/><Relationship Id="rId4" Type="http://schemas.openxmlformats.org/officeDocument/2006/relationships/image" Target="../media/image37.wmf"/></Relationships>
</file>

<file path=ppt/slides/_rels/slide1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2.xml"/><Relationship Id="rId5" Type="http://schemas.openxmlformats.org/officeDocument/2006/relationships/image" Target="../media/image40.jpe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6.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6.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3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notesSlide" Target="../notesSlides/notesSlide14.xml"/><Relationship Id="rId1" Type="http://schemas.openxmlformats.org/officeDocument/2006/relationships/slideLayout" Target="../slideLayouts/slideLayout7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5.png"/><Relationship Id="rId4"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image" Target="../media/image88.wmf"/><Relationship Id="rId5" Type="http://schemas.openxmlformats.org/officeDocument/2006/relationships/image" Target="../media/image87.png"/><Relationship Id="rId4" Type="http://schemas.openxmlformats.org/officeDocument/2006/relationships/image" Target="../media/image8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66.xml"/><Relationship Id="rId5" Type="http://schemas.openxmlformats.org/officeDocument/2006/relationships/image" Target="../media/image91.jpe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jpg"/><Relationship Id="rId1" Type="http://schemas.openxmlformats.org/officeDocument/2006/relationships/slideLayout" Target="../slideLayouts/slideLayout24.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jpg"/></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5.jpe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7.xml"/><Relationship Id="rId1" Type="http://schemas.openxmlformats.org/officeDocument/2006/relationships/video" Target="https://www.youtube.com/embed/3UpcZXSY90Q?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7.xml"/><Relationship Id="rId1" Type="http://schemas.openxmlformats.org/officeDocument/2006/relationships/video" Target="https://www.youtube.com/embed/xum44-YcaBo?feature=oembed"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115.png"/><Relationship Id="rId5" Type="http://schemas.openxmlformats.org/officeDocument/2006/relationships/image" Target="../media/image90.png"/><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9.xml"/><Relationship Id="rId5" Type="http://schemas.openxmlformats.org/officeDocument/2006/relationships/image" Target="../media/image124.png"/><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59E05A6A-A672-7D79-993B-2F7B236D612C}"/>
              </a:ext>
            </a:extLst>
          </p:cNvPr>
          <p:cNvSpPr>
            <a:spLocks noGrp="1"/>
          </p:cNvSpPr>
          <p:nvPr>
            <p:ph type="body" sz="quarter" idx="11"/>
          </p:nvPr>
        </p:nvSpPr>
        <p:spPr>
          <a:xfrm>
            <a:off x="421892" y="3583726"/>
            <a:ext cx="6940931" cy="1744067"/>
          </a:xfrm>
        </p:spPr>
        <p:txBody>
          <a:bodyPr/>
          <a:lstStyle/>
          <a:p>
            <a:r>
              <a:rPr lang="fr-FR" dirty="0">
                <a:latin typeface="Museo Sans 100" panose="02000000000000000000" pitchFamily="50" charset="0"/>
              </a:rPr>
              <a:t>Jeudi </a:t>
            </a:r>
            <a:r>
              <a:rPr lang="fr-FR">
                <a:latin typeface="Museo Sans 100" panose="02000000000000000000" pitchFamily="50" charset="0"/>
              </a:rPr>
              <a:t>29 </a:t>
            </a:r>
            <a:r>
              <a:rPr lang="fr-FR" dirty="0">
                <a:latin typeface="Museo Sans 100" panose="02000000000000000000" pitchFamily="50" charset="0"/>
              </a:rPr>
              <a:t>j</a:t>
            </a:r>
            <a:r>
              <a:rPr lang="fr-FR">
                <a:latin typeface="Museo Sans 100" panose="02000000000000000000" pitchFamily="50" charset="0"/>
              </a:rPr>
              <a:t>anvier </a:t>
            </a:r>
            <a:r>
              <a:rPr lang="fr-FR" sz="1800" dirty="0">
                <a:latin typeface="Museo Sans 100" panose="02000000000000000000" pitchFamily="50" charset="0"/>
              </a:rPr>
              <a:t>202</a:t>
            </a:r>
            <a:r>
              <a:rPr lang="fr-FR" dirty="0">
                <a:latin typeface="Museo Sans 100" panose="02000000000000000000" pitchFamily="50" charset="0"/>
              </a:rPr>
              <a:t>6</a:t>
            </a:r>
            <a:endParaRPr lang="fr-FR" sz="1800" dirty="0">
              <a:latin typeface="Museo Sans 100" panose="02000000000000000000" pitchFamily="50" charset="0"/>
            </a:endParaRPr>
          </a:p>
          <a:p>
            <a:endParaRPr lang="fr-FR" dirty="0">
              <a:latin typeface="Museo Sans 100" panose="02000000000000000000" pitchFamily="50" charset="0"/>
            </a:endParaRPr>
          </a:p>
          <a:p>
            <a:r>
              <a:rPr lang="en-US" sz="1800" b="1" dirty="0">
                <a:solidFill>
                  <a:schemeClr val="bg1"/>
                </a:solidFill>
                <a:latin typeface="Museo Sans 100" panose="02000000000000000000" pitchFamily="50" charset="0"/>
                <a:cs typeface="Arial"/>
              </a:rPr>
              <a:t>Stanislas KOZAK</a:t>
            </a:r>
            <a:endParaRPr lang="en-US" sz="1600" b="1" dirty="0">
              <a:solidFill>
                <a:schemeClr val="bg1"/>
              </a:solidFill>
              <a:latin typeface="Museo Sans 100" panose="02000000000000000000" pitchFamily="50" charset="0"/>
              <a:cs typeface="Arial"/>
            </a:endParaRPr>
          </a:p>
          <a:p>
            <a:endParaRPr lang="fr-FR" sz="1800" dirty="0"/>
          </a:p>
          <a:p>
            <a:endParaRPr lang="fr-FR" dirty="0"/>
          </a:p>
        </p:txBody>
      </p:sp>
      <p:sp>
        <p:nvSpPr>
          <p:cNvPr id="3" name="Espace réservé du numéro de diapositive 2">
            <a:extLst>
              <a:ext uri="{FF2B5EF4-FFF2-40B4-BE49-F238E27FC236}">
                <a16:creationId xmlns:a16="http://schemas.microsoft.com/office/drawing/2014/main" id="{D89B3896-3F2E-4D77-5FA4-A10885AB3879}"/>
              </a:ext>
            </a:extLst>
          </p:cNvPr>
          <p:cNvSpPr>
            <a:spLocks noGrp="1"/>
          </p:cNvSpPr>
          <p:nvPr>
            <p:ph type="sldNum" sz="quarter" idx="4294967295"/>
          </p:nvPr>
        </p:nvSpPr>
        <p:spPr>
          <a:xfrm>
            <a:off x="11196638" y="7204075"/>
            <a:ext cx="2519362" cy="190500"/>
          </a:xfrm>
        </p:spPr>
        <p:txBody>
          <a:bodyPr/>
          <a:lstStyle/>
          <a:p>
            <a:pPr marL="0" marR="0" lvl="0" indent="0" algn="r" defTabSz="766432" rtl="0" eaLnBrk="1" fontAlgn="auto" latinLnBrk="0" hangingPunct="1">
              <a:lnSpc>
                <a:spcPct val="100000"/>
              </a:lnSpc>
              <a:spcBef>
                <a:spcPts val="0"/>
              </a:spcBef>
              <a:spcAft>
                <a:spcPts val="0"/>
              </a:spcAft>
              <a:buClrTx/>
              <a:buSzTx/>
              <a:buFontTx/>
              <a:buNone/>
              <a:tabLst/>
              <a:defRPr/>
            </a:pPr>
            <a:fld id="{76A1F07B-AEEC-9248-9951-5796B95783D0}" type="slidenum">
              <a:rPr kumimoji="0" lang="de-DE" sz="800" b="1" i="0" u="none" strike="noStrike" kern="1200" cap="none" spc="0" normalizeH="0" baseline="0" noProof="0" smtClean="0">
                <a:ln>
                  <a:noFill/>
                </a:ln>
                <a:solidFill>
                  <a:srgbClr val="441F54"/>
                </a:solidFill>
                <a:effectLst/>
                <a:uLnTx/>
                <a:uFillTx/>
                <a:latin typeface="Arial" panose="020B0604020202020204"/>
                <a:ea typeface="+mn-ea"/>
                <a:cs typeface="+mn-cs"/>
              </a:rPr>
              <a:pPr marL="0" marR="0" lvl="0" indent="0" algn="r" defTabSz="766432" rtl="0" eaLnBrk="1" fontAlgn="auto" latinLnBrk="0" hangingPunct="1">
                <a:lnSpc>
                  <a:spcPct val="100000"/>
                </a:lnSpc>
                <a:spcBef>
                  <a:spcPts val="0"/>
                </a:spcBef>
                <a:spcAft>
                  <a:spcPts val="0"/>
                </a:spcAft>
                <a:buClrTx/>
                <a:buSzTx/>
                <a:buFontTx/>
                <a:buNone/>
                <a:tabLst/>
                <a:defRPr/>
              </a:pPr>
              <a:t>1</a:t>
            </a:fld>
            <a:endParaRPr kumimoji="0" lang="de-DE" sz="800" b="1" i="0" u="none" strike="noStrike" kern="1200" cap="none" spc="0" normalizeH="0" baseline="0" noProof="0">
              <a:ln>
                <a:noFill/>
              </a:ln>
              <a:solidFill>
                <a:srgbClr val="441F54"/>
              </a:solidFill>
              <a:effectLst/>
              <a:uLnTx/>
              <a:uFillTx/>
              <a:latin typeface="Arial" panose="020B0604020202020204"/>
              <a:ea typeface="+mn-ea"/>
              <a:cs typeface="+mn-cs"/>
            </a:endParaRPr>
          </a:p>
        </p:txBody>
      </p:sp>
      <p:sp>
        <p:nvSpPr>
          <p:cNvPr id="15" name="Titel 1">
            <a:extLst>
              <a:ext uri="{FF2B5EF4-FFF2-40B4-BE49-F238E27FC236}">
                <a16:creationId xmlns:a16="http://schemas.microsoft.com/office/drawing/2014/main" id="{D372B856-A566-D329-FA5E-F7962003EC97}"/>
              </a:ext>
            </a:extLst>
          </p:cNvPr>
          <p:cNvSpPr txBox="1">
            <a:spLocks/>
          </p:cNvSpPr>
          <p:nvPr/>
        </p:nvSpPr>
        <p:spPr>
          <a:xfrm>
            <a:off x="421892" y="895150"/>
            <a:ext cx="10907043" cy="2220004"/>
          </a:xfrm>
          <a:prstGeom prst="rect">
            <a:avLst/>
          </a:prstGeom>
        </p:spPr>
        <p:txBody>
          <a:bodyPr vert="horz" lIns="0" tIns="0" rIns="0" bIns="0" rtlCol="0" anchor="b">
            <a:noAutofit/>
          </a:bodyPr>
          <a:lstStyle>
            <a:lvl1pPr marL="0" algn="l" defTabSz="766432" rtl="0" eaLnBrk="1" latinLnBrk="0" hangingPunct="1">
              <a:lnSpc>
                <a:spcPts val="4052"/>
              </a:lnSpc>
              <a:spcBef>
                <a:spcPts val="0"/>
              </a:spcBef>
              <a:buNone/>
              <a:defRPr sz="4500" b="0" i="0" kern="1200" baseline="0">
                <a:solidFill>
                  <a:schemeClr val="bg1"/>
                </a:solidFill>
                <a:latin typeface="+mj-lt"/>
                <a:ea typeface="+mj-ea"/>
                <a:cs typeface="Arial" panose="020B0604020202020204" pitchFamily="34" charset="0"/>
              </a:defRPr>
            </a:lvl1pPr>
          </a:lstStyle>
          <a:p>
            <a:pPr marL="0" marR="0" lvl="0" indent="0" algn="l" defTabSz="766432" rtl="0" eaLnBrk="1" fontAlgn="auto" latinLnBrk="0" hangingPunct="1">
              <a:lnSpc>
                <a:spcPts val="4052"/>
              </a:lnSpc>
              <a:spcBef>
                <a:spcPts val="0"/>
              </a:spcBef>
              <a:spcAft>
                <a:spcPts val="0"/>
              </a:spcAft>
              <a:buClrTx/>
              <a:buSzTx/>
              <a:buFontTx/>
              <a:buNone/>
              <a:tabLst/>
              <a:defRPr/>
            </a:pPr>
            <a:r>
              <a:rPr lang="fr-FR" sz="3600" dirty="0">
                <a:solidFill>
                  <a:srgbClr val="FFFFFF"/>
                </a:solidFill>
                <a:latin typeface="Museo Sans 300" panose="02000000000000000000" pitchFamily="50" charset="0"/>
              </a:rPr>
              <a:t>Qualité d’eau : Comment éliminer l’air d’une installation CVC ?</a:t>
            </a:r>
            <a:endParaRPr kumimoji="0" lang="fr-FR" sz="3600" b="0" i="0" u="none" strike="noStrike" kern="1200" cap="none" spc="0" normalizeH="0" baseline="0" noProof="0" dirty="0">
              <a:ln>
                <a:noFill/>
              </a:ln>
              <a:solidFill>
                <a:srgbClr val="FFFFFF"/>
              </a:solidFill>
              <a:effectLst/>
              <a:uLnTx/>
              <a:uFillTx/>
              <a:latin typeface="Museo Sans 300" panose="02000000000000000000" pitchFamily="50" charset="0"/>
              <a:ea typeface="+mj-ea"/>
              <a:cs typeface="Arial" panose="020B0604020202020204" pitchFamily="34" charset="0"/>
            </a:endParaRPr>
          </a:p>
        </p:txBody>
      </p:sp>
      <p:pic>
        <p:nvPicPr>
          <p:cNvPr id="2050" name="Picture 2" descr="Logo AICVF - Association des Ingénieurs et techniciens en Climatique, Ventilation et Froid">
            <a:extLst>
              <a:ext uri="{FF2B5EF4-FFF2-40B4-BE49-F238E27FC236}">
                <a16:creationId xmlns:a16="http://schemas.microsoft.com/office/drawing/2014/main" id="{ADB38A3F-A601-54F2-A777-9D7CCF954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283" y="5469581"/>
            <a:ext cx="2857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6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r>
              <a:rPr lang="en-GB" dirty="0"/>
              <a:t>Diffusion des vases </a:t>
            </a:r>
            <a:r>
              <a:rPr lang="en-GB" dirty="0" err="1"/>
              <a:t>d’expansion</a:t>
            </a:r>
            <a:endParaRPr lang="en-GB" dirty="0"/>
          </a:p>
        </p:txBody>
      </p:sp>
      <p:pic>
        <p:nvPicPr>
          <p:cNvPr id="37894" name="Picture 5" descr="Membrane Schema fg"/>
          <p:cNvPicPr>
            <a:picLocks noChangeAspect="1" noChangeArrowheads="1"/>
          </p:cNvPicPr>
          <p:nvPr/>
        </p:nvPicPr>
        <p:blipFill>
          <a:blip r:embed="rId4" cstate="print"/>
          <a:srcRect/>
          <a:stretch>
            <a:fillRect/>
          </a:stretch>
        </p:blipFill>
        <p:spPr bwMode="auto">
          <a:xfrm flipV="1">
            <a:off x="3912528" y="3607118"/>
            <a:ext cx="2171047" cy="2812111"/>
          </a:xfrm>
          <a:prstGeom prst="rect">
            <a:avLst/>
          </a:prstGeom>
          <a:noFill/>
          <a:ln w="9525">
            <a:noFill/>
            <a:miter lim="800000"/>
            <a:headEnd/>
            <a:tailEnd/>
          </a:ln>
        </p:spPr>
      </p:pic>
      <p:sp>
        <p:nvSpPr>
          <p:cNvPr id="37895" name="Line 6"/>
          <p:cNvSpPr>
            <a:spLocks noChangeShapeType="1"/>
          </p:cNvSpPr>
          <p:nvPr/>
        </p:nvSpPr>
        <p:spPr bwMode="auto">
          <a:xfrm flipH="1" flipV="1">
            <a:off x="3110459" y="4178532"/>
            <a:ext cx="1017934" cy="1047809"/>
          </a:xfrm>
          <a:prstGeom prst="line">
            <a:avLst/>
          </a:prstGeom>
          <a:ln>
            <a:headEnd/>
            <a:tailEnd type="arrow" w="lg" len="lg"/>
          </a:ln>
        </p:spPr>
        <p:style>
          <a:lnRef idx="2">
            <a:schemeClr val="accent1"/>
          </a:lnRef>
          <a:fillRef idx="0">
            <a:schemeClr val="accent1"/>
          </a:fillRef>
          <a:effectRef idx="1">
            <a:schemeClr val="accent1"/>
          </a:effectRef>
          <a:fontRef idx="minor">
            <a:schemeClr val="tx1"/>
          </a:fontRef>
        </p:style>
        <p:txBody>
          <a:bodyPr wrap="square" lIns="91793" tIns="45896" rIns="91793" bIns="45896">
            <a:spAutoFit/>
          </a:bodyPr>
          <a:lstStyle/>
          <a:p>
            <a:pPr defTabSz="573648">
              <a:defRPr/>
            </a:pPr>
            <a:endParaRPr lang="en-GB" sz="2247">
              <a:solidFill>
                <a:srgbClr val="404040"/>
              </a:solidFill>
              <a:latin typeface="Calibri"/>
            </a:endParaRPr>
          </a:p>
        </p:txBody>
      </p:sp>
      <p:sp>
        <p:nvSpPr>
          <p:cNvPr id="2" name="TextBox 1"/>
          <p:cNvSpPr txBox="1"/>
          <p:nvPr/>
        </p:nvSpPr>
        <p:spPr>
          <a:xfrm>
            <a:off x="1042264" y="3298314"/>
            <a:ext cx="2068195" cy="1129733"/>
          </a:xfrm>
          <a:prstGeom prst="rect">
            <a:avLst/>
          </a:prstGeom>
          <a:noFill/>
        </p:spPr>
        <p:txBody>
          <a:bodyPr wrap="none" rtlCol="0">
            <a:spAutoFit/>
          </a:bodyPr>
          <a:lstStyle/>
          <a:p>
            <a:pPr algn="ctr" defTabSz="573648">
              <a:defRPr/>
            </a:pPr>
            <a:r>
              <a:rPr lang="en-GB" sz="2247" dirty="0">
                <a:solidFill>
                  <a:srgbClr val="404040"/>
                </a:solidFill>
                <a:latin typeface="Calibri"/>
              </a:rPr>
              <a:t>Membrane</a:t>
            </a:r>
          </a:p>
          <a:p>
            <a:pPr algn="ctr" defTabSz="573648">
              <a:defRPr/>
            </a:pPr>
            <a:r>
              <a:rPr lang="en-GB" sz="2247" dirty="0">
                <a:solidFill>
                  <a:srgbClr val="404040"/>
                </a:solidFill>
                <a:latin typeface="Calibri"/>
              </a:rPr>
              <a:t>EPDM/SBR/NBR</a:t>
            </a:r>
            <a:br>
              <a:rPr lang="en-GB" sz="2247" dirty="0">
                <a:solidFill>
                  <a:srgbClr val="404040"/>
                </a:solidFill>
                <a:latin typeface="Calibri"/>
              </a:rPr>
            </a:br>
            <a:endParaRPr lang="en-GB" sz="2247" dirty="0">
              <a:solidFill>
                <a:srgbClr val="404040"/>
              </a:solidFill>
              <a:latin typeface="Calibri"/>
            </a:endParaRPr>
          </a:p>
        </p:txBody>
      </p:sp>
      <p:sp>
        <p:nvSpPr>
          <p:cNvPr id="3" name="Rectangle 2"/>
          <p:cNvSpPr/>
          <p:nvPr/>
        </p:nvSpPr>
        <p:spPr>
          <a:xfrm>
            <a:off x="1328653" y="4139573"/>
            <a:ext cx="1495416" cy="783933"/>
          </a:xfrm>
          <a:prstGeom prst="rect">
            <a:avLst/>
          </a:prstGeom>
        </p:spPr>
        <p:txBody>
          <a:bodyPr wrap="square">
            <a:spAutoFit/>
          </a:bodyPr>
          <a:lstStyle/>
          <a:p>
            <a:pPr algn="ctr" defTabSz="573648">
              <a:defRPr/>
            </a:pPr>
            <a:r>
              <a:rPr lang="en-GB" sz="2247" dirty="0" err="1">
                <a:solidFill>
                  <a:srgbClr val="404040"/>
                </a:solidFill>
                <a:latin typeface="Calibri"/>
              </a:rPr>
              <a:t>Poreuse</a:t>
            </a:r>
            <a:r>
              <a:rPr lang="en-GB" sz="2247" dirty="0">
                <a:solidFill>
                  <a:srgbClr val="404040"/>
                </a:solidFill>
                <a:latin typeface="Calibri"/>
              </a:rPr>
              <a:t> à la diffusion</a:t>
            </a:r>
          </a:p>
        </p:txBody>
      </p:sp>
      <p:pic>
        <p:nvPicPr>
          <p:cNvPr id="4" name="Picture 4" descr="Blase Schema fg"/>
          <p:cNvPicPr>
            <a:picLocks noChangeAspect="1" noChangeArrowheads="1"/>
          </p:cNvPicPr>
          <p:nvPr/>
        </p:nvPicPr>
        <p:blipFill>
          <a:blip r:embed="rId5" cstate="print"/>
          <a:srcRect l="53160"/>
          <a:stretch>
            <a:fillRect/>
          </a:stretch>
        </p:blipFill>
        <p:spPr bwMode="auto">
          <a:xfrm>
            <a:off x="9570982" y="3529548"/>
            <a:ext cx="1986179" cy="2812111"/>
          </a:xfrm>
          <a:prstGeom prst="rect">
            <a:avLst/>
          </a:prstGeom>
          <a:noFill/>
          <a:ln w="9525">
            <a:noFill/>
            <a:miter lim="800000"/>
            <a:headEnd/>
            <a:tailEnd/>
          </a:ln>
        </p:spPr>
      </p:pic>
      <p:sp>
        <p:nvSpPr>
          <p:cNvPr id="6" name="TextBox 13"/>
          <p:cNvSpPr txBox="1"/>
          <p:nvPr/>
        </p:nvSpPr>
        <p:spPr>
          <a:xfrm>
            <a:off x="7768071" y="3298314"/>
            <a:ext cx="1293944" cy="783933"/>
          </a:xfrm>
          <a:prstGeom prst="rect">
            <a:avLst/>
          </a:prstGeom>
          <a:noFill/>
        </p:spPr>
        <p:txBody>
          <a:bodyPr wrap="none" rtlCol="0">
            <a:spAutoFit/>
          </a:bodyPr>
          <a:lstStyle/>
          <a:p>
            <a:pPr defTabSz="573648">
              <a:defRPr/>
            </a:pPr>
            <a:r>
              <a:rPr lang="en-GB" sz="2247" dirty="0">
                <a:solidFill>
                  <a:srgbClr val="404040"/>
                </a:solidFill>
                <a:latin typeface="Calibri"/>
              </a:rPr>
              <a:t>Vessie</a:t>
            </a:r>
          </a:p>
          <a:p>
            <a:pPr defTabSz="573648">
              <a:defRPr/>
            </a:pPr>
            <a:r>
              <a:rPr lang="en-GB" sz="2247" dirty="0">
                <a:solidFill>
                  <a:srgbClr val="404040"/>
                </a:solidFill>
                <a:latin typeface="Calibri"/>
              </a:rPr>
              <a:t>IIR </a:t>
            </a:r>
            <a:r>
              <a:rPr lang="en-GB" sz="2247" dirty="0" err="1">
                <a:solidFill>
                  <a:srgbClr val="404040"/>
                </a:solidFill>
                <a:latin typeface="Calibri"/>
              </a:rPr>
              <a:t>Butyle</a:t>
            </a:r>
            <a:endParaRPr lang="en-GB" sz="2247" dirty="0">
              <a:solidFill>
                <a:srgbClr val="404040"/>
              </a:solidFill>
              <a:latin typeface="Calibri"/>
            </a:endParaRPr>
          </a:p>
        </p:txBody>
      </p:sp>
      <p:sp>
        <p:nvSpPr>
          <p:cNvPr id="7" name="Espace réservé du numéro de diapositive 6">
            <a:extLst>
              <a:ext uri="{FF2B5EF4-FFF2-40B4-BE49-F238E27FC236}">
                <a16:creationId xmlns:a16="http://schemas.microsoft.com/office/drawing/2014/main" id="{8D06B760-5D6B-E942-552B-553FD746317D}"/>
              </a:ext>
            </a:extLst>
          </p:cNvPr>
          <p:cNvSpPr>
            <a:spLocks noGrp="1"/>
          </p:cNvSpPr>
          <p:nvPr>
            <p:ph type="sldNum" sz="quarter" idx="11"/>
          </p:nvPr>
        </p:nvSpPr>
        <p:spPr/>
        <p:txBody>
          <a:bodyPr/>
          <a:lstStyle/>
          <a:p>
            <a:fld id="{76A1F07B-AEEC-9248-9951-5796B95783D0}" type="slidenum">
              <a:rPr lang="de-DE" smtClean="0"/>
              <a:pPr/>
              <a:t>10</a:t>
            </a:fld>
            <a:endParaRPr lang="de-DE"/>
          </a:p>
        </p:txBody>
      </p:sp>
      <p:sp>
        <p:nvSpPr>
          <p:cNvPr id="9" name="ZoneTexte 8">
            <a:extLst>
              <a:ext uri="{FF2B5EF4-FFF2-40B4-BE49-F238E27FC236}">
                <a16:creationId xmlns:a16="http://schemas.microsoft.com/office/drawing/2014/main" id="{D33D5596-8094-5EC6-5F55-906FB0E93750}"/>
              </a:ext>
            </a:extLst>
          </p:cNvPr>
          <p:cNvSpPr txBox="1"/>
          <p:nvPr/>
        </p:nvSpPr>
        <p:spPr>
          <a:xfrm>
            <a:off x="1328653" y="1784574"/>
            <a:ext cx="4787900" cy="461665"/>
          </a:xfrm>
          <a:prstGeom prst="rect">
            <a:avLst/>
          </a:prstGeom>
          <a:noFill/>
        </p:spPr>
        <p:txBody>
          <a:bodyPr wrap="square" rtlCol="0">
            <a:spAutoFit/>
          </a:bodyPr>
          <a:lstStyle/>
          <a:p>
            <a:pPr algn="ctr"/>
            <a:r>
              <a:rPr lang="fr-FR" sz="2400" u="sng" dirty="0"/>
              <a:t>Vase à membrane</a:t>
            </a:r>
          </a:p>
        </p:txBody>
      </p:sp>
      <p:sp>
        <p:nvSpPr>
          <p:cNvPr id="10" name="ZoneTexte 9">
            <a:extLst>
              <a:ext uri="{FF2B5EF4-FFF2-40B4-BE49-F238E27FC236}">
                <a16:creationId xmlns:a16="http://schemas.microsoft.com/office/drawing/2014/main" id="{7DE25201-D7FA-9CD8-02CB-99136096F43C}"/>
              </a:ext>
            </a:extLst>
          </p:cNvPr>
          <p:cNvSpPr txBox="1"/>
          <p:nvPr/>
        </p:nvSpPr>
        <p:spPr>
          <a:xfrm>
            <a:off x="7758518" y="1784574"/>
            <a:ext cx="4787900" cy="461665"/>
          </a:xfrm>
          <a:prstGeom prst="rect">
            <a:avLst/>
          </a:prstGeom>
          <a:noFill/>
        </p:spPr>
        <p:txBody>
          <a:bodyPr wrap="square" rtlCol="0">
            <a:spAutoFit/>
          </a:bodyPr>
          <a:lstStyle/>
          <a:p>
            <a:pPr algn="ctr"/>
            <a:r>
              <a:rPr lang="fr-FR" sz="2400" u="sng" dirty="0"/>
              <a:t>Vase à vessie</a:t>
            </a:r>
          </a:p>
        </p:txBody>
      </p:sp>
      <p:sp>
        <p:nvSpPr>
          <p:cNvPr id="11" name="Line 6">
            <a:extLst>
              <a:ext uri="{FF2B5EF4-FFF2-40B4-BE49-F238E27FC236}">
                <a16:creationId xmlns:a16="http://schemas.microsoft.com/office/drawing/2014/main" id="{BC6FEE73-65B1-69BD-2D65-7D46C7D48398}"/>
              </a:ext>
            </a:extLst>
          </p:cNvPr>
          <p:cNvSpPr>
            <a:spLocks noChangeShapeType="1"/>
          </p:cNvSpPr>
          <p:nvPr/>
        </p:nvSpPr>
        <p:spPr bwMode="auto">
          <a:xfrm flipH="1" flipV="1">
            <a:off x="9062015" y="4139573"/>
            <a:ext cx="1017934" cy="1047809"/>
          </a:xfrm>
          <a:prstGeom prst="line">
            <a:avLst/>
          </a:prstGeom>
          <a:ln>
            <a:headEnd/>
            <a:tailEnd type="arrow" w="lg" len="lg"/>
          </a:ln>
        </p:spPr>
        <p:style>
          <a:lnRef idx="2">
            <a:schemeClr val="accent1"/>
          </a:lnRef>
          <a:fillRef idx="0">
            <a:schemeClr val="accent1"/>
          </a:fillRef>
          <a:effectRef idx="1">
            <a:schemeClr val="accent1"/>
          </a:effectRef>
          <a:fontRef idx="minor">
            <a:schemeClr val="tx1"/>
          </a:fontRef>
        </p:style>
        <p:txBody>
          <a:bodyPr wrap="square" lIns="91793" tIns="45896" rIns="91793" bIns="45896">
            <a:spAutoFit/>
          </a:bodyPr>
          <a:lstStyle/>
          <a:p>
            <a:pPr defTabSz="573648">
              <a:defRPr/>
            </a:pPr>
            <a:endParaRPr lang="en-GB" sz="2247">
              <a:solidFill>
                <a:srgbClr val="404040"/>
              </a:solidFill>
              <a:latin typeface="Calibri"/>
            </a:endParaRPr>
          </a:p>
        </p:txBody>
      </p:sp>
    </p:spTree>
    <p:custDataLst>
      <p:tags r:id="rId1"/>
    </p:custDataLst>
    <p:extLst>
      <p:ext uri="{BB962C8B-B14F-4D97-AF65-F5344CB8AC3E}">
        <p14:creationId xmlns:p14="http://schemas.microsoft.com/office/powerpoint/2010/main" val="3209965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2" grpId="0"/>
      <p:bldP spid="3" grpId="0"/>
      <p:bldP spid="6"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B3710D-A188-C115-07E5-44E699BE5270}"/>
              </a:ext>
            </a:extLst>
          </p:cNvPr>
          <p:cNvSpPr>
            <a:spLocks noGrp="1"/>
          </p:cNvSpPr>
          <p:nvPr>
            <p:ph type="title"/>
          </p:nvPr>
        </p:nvSpPr>
        <p:spPr>
          <a:xfrm>
            <a:off x="468000" y="694502"/>
            <a:ext cx="11461535" cy="860305"/>
          </a:xfrm>
        </p:spPr>
        <p:txBody>
          <a:bodyPr/>
          <a:lstStyle/>
          <a:p>
            <a:r>
              <a:rPr lang="fr-FR" dirty="0"/>
              <a:t>Perméabilité des matériaux et entrées d’air</a:t>
            </a:r>
          </a:p>
        </p:txBody>
      </p:sp>
      <p:sp>
        <p:nvSpPr>
          <p:cNvPr id="4" name="Espace réservé du pied de page 3">
            <a:extLst>
              <a:ext uri="{FF2B5EF4-FFF2-40B4-BE49-F238E27FC236}">
                <a16:creationId xmlns:a16="http://schemas.microsoft.com/office/drawing/2014/main" id="{7C3DD2CC-1627-26DE-9BFF-79B54B51B47A}"/>
              </a:ext>
            </a:extLst>
          </p:cNvPr>
          <p:cNvSpPr>
            <a:spLocks noGrp="1"/>
          </p:cNvSpPr>
          <p:nvPr>
            <p:ph type="ftr" sz="quarter" idx="10"/>
          </p:nvPr>
        </p:nvSpPr>
        <p:spPr/>
        <p:txBody>
          <a:bodyPr/>
          <a:lstStyle/>
          <a:p>
            <a:r>
              <a:rPr lang="de-DE"/>
              <a:t>Climate Control | 2024</a:t>
            </a:r>
          </a:p>
        </p:txBody>
      </p:sp>
      <p:sp>
        <p:nvSpPr>
          <p:cNvPr id="5" name="Espace réservé du numéro de diapositive 4">
            <a:extLst>
              <a:ext uri="{FF2B5EF4-FFF2-40B4-BE49-F238E27FC236}">
                <a16:creationId xmlns:a16="http://schemas.microsoft.com/office/drawing/2014/main" id="{171B5982-DF55-A328-3556-729879B6A5B6}"/>
              </a:ext>
            </a:extLst>
          </p:cNvPr>
          <p:cNvSpPr>
            <a:spLocks noGrp="1"/>
          </p:cNvSpPr>
          <p:nvPr>
            <p:ph type="sldNum" sz="quarter" idx="11"/>
          </p:nvPr>
        </p:nvSpPr>
        <p:spPr/>
        <p:txBody>
          <a:bodyPr/>
          <a:lstStyle/>
          <a:p>
            <a:fld id="{76A1F07B-AEEC-9248-9951-5796B95783D0}" type="slidenum">
              <a:rPr lang="de-DE" smtClean="0"/>
              <a:pPr/>
              <a:t>11</a:t>
            </a:fld>
            <a:endParaRPr lang="de-DE"/>
          </a:p>
        </p:txBody>
      </p:sp>
      <p:sp>
        <p:nvSpPr>
          <p:cNvPr id="7" name="Rectangle 6">
            <a:extLst>
              <a:ext uri="{FF2B5EF4-FFF2-40B4-BE49-F238E27FC236}">
                <a16:creationId xmlns:a16="http://schemas.microsoft.com/office/drawing/2014/main" id="{44A40298-6EF9-ABEB-785B-01C8A7298FAB}"/>
              </a:ext>
            </a:extLst>
          </p:cNvPr>
          <p:cNvSpPr/>
          <p:nvPr/>
        </p:nvSpPr>
        <p:spPr>
          <a:xfrm>
            <a:off x="857484" y="2364088"/>
            <a:ext cx="7661483" cy="4934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C1A120BB-AB87-9D5F-9C87-ABCDF2C60083}"/>
              </a:ext>
            </a:extLst>
          </p:cNvPr>
          <p:cNvPicPr>
            <a:picLocks noChangeAspect="1"/>
          </p:cNvPicPr>
          <p:nvPr/>
        </p:nvPicPr>
        <p:blipFill rotWithShape="1">
          <a:blip r:embed="rId2">
            <a:grayscl/>
          </a:blip>
          <a:srcRect l="4571" t="8691"/>
          <a:stretch>
            <a:fillRect/>
          </a:stretch>
        </p:blipFill>
        <p:spPr>
          <a:xfrm>
            <a:off x="1401510" y="2502886"/>
            <a:ext cx="5460079" cy="4657142"/>
          </a:xfrm>
          <a:prstGeom prst="rect">
            <a:avLst/>
          </a:prstGeom>
          <a:ln>
            <a:noFill/>
          </a:ln>
        </p:spPr>
      </p:pic>
      <p:cxnSp>
        <p:nvCxnSpPr>
          <p:cNvPr id="10" name="Connecteur droit 9">
            <a:extLst>
              <a:ext uri="{FF2B5EF4-FFF2-40B4-BE49-F238E27FC236}">
                <a16:creationId xmlns:a16="http://schemas.microsoft.com/office/drawing/2014/main" id="{86E29DEA-0F8E-D32A-B77C-3089FAD66C41}"/>
              </a:ext>
            </a:extLst>
          </p:cNvPr>
          <p:cNvCxnSpPr/>
          <p:nvPr/>
        </p:nvCxnSpPr>
        <p:spPr>
          <a:xfrm>
            <a:off x="1788405" y="6456707"/>
            <a:ext cx="6440823" cy="16460"/>
          </a:xfrm>
          <a:prstGeom prst="line">
            <a:avLst/>
          </a:prstGeom>
          <a:ln w="31750">
            <a:no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3E23D2C-C907-97DC-6A32-BCCC5BE99019}"/>
              </a:ext>
            </a:extLst>
          </p:cNvPr>
          <p:cNvCxnSpPr/>
          <p:nvPr/>
        </p:nvCxnSpPr>
        <p:spPr>
          <a:xfrm>
            <a:off x="3708152" y="3067799"/>
            <a:ext cx="4521076" cy="17557"/>
          </a:xfrm>
          <a:prstGeom prst="line">
            <a:avLst/>
          </a:prstGeom>
          <a:ln w="31750">
            <a:no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A3E4B1D4-0A40-6F3D-C617-EE4995D7ACA4}"/>
              </a:ext>
            </a:extLst>
          </p:cNvPr>
          <p:cNvSpPr txBox="1"/>
          <p:nvPr/>
        </p:nvSpPr>
        <p:spPr>
          <a:xfrm>
            <a:off x="6931152" y="5941973"/>
            <a:ext cx="1224544" cy="884129"/>
          </a:xfrm>
          <a:prstGeom prst="rect">
            <a:avLst/>
          </a:prstGeom>
          <a:noFill/>
          <a:ln>
            <a:noFill/>
          </a:ln>
        </p:spPr>
        <p:txBody>
          <a:bodyPr wrap="none" rtlCol="0">
            <a:spAutoFit/>
          </a:bodyPr>
          <a:lstStyle/>
          <a:p>
            <a:r>
              <a:rPr lang="fr-FR" dirty="0">
                <a:solidFill>
                  <a:srgbClr val="02BE26"/>
                </a:solidFill>
              </a:rPr>
              <a:t>MINI </a:t>
            </a:r>
          </a:p>
          <a:p>
            <a:r>
              <a:rPr lang="fr-FR" sz="1050" dirty="0">
                <a:solidFill>
                  <a:srgbClr val="02BE26"/>
                </a:solidFill>
              </a:rPr>
              <a:t>= 3 % an</a:t>
            </a:r>
          </a:p>
        </p:txBody>
      </p:sp>
      <p:sp>
        <p:nvSpPr>
          <p:cNvPr id="13" name="ZoneTexte 12">
            <a:extLst>
              <a:ext uri="{FF2B5EF4-FFF2-40B4-BE49-F238E27FC236}">
                <a16:creationId xmlns:a16="http://schemas.microsoft.com/office/drawing/2014/main" id="{F15116E2-1708-54D3-D660-16DFE523179A}"/>
              </a:ext>
            </a:extLst>
          </p:cNvPr>
          <p:cNvSpPr txBox="1"/>
          <p:nvPr/>
        </p:nvSpPr>
        <p:spPr>
          <a:xfrm>
            <a:off x="6930518" y="2595738"/>
            <a:ext cx="1305955" cy="884129"/>
          </a:xfrm>
          <a:prstGeom prst="rect">
            <a:avLst/>
          </a:prstGeom>
          <a:noFill/>
          <a:ln>
            <a:noFill/>
          </a:ln>
        </p:spPr>
        <p:txBody>
          <a:bodyPr wrap="none" rtlCol="0">
            <a:spAutoFit/>
          </a:bodyPr>
          <a:lstStyle/>
          <a:p>
            <a:r>
              <a:rPr lang="fr-FR" dirty="0">
                <a:solidFill>
                  <a:srgbClr val="C00000"/>
                </a:solidFill>
              </a:rPr>
              <a:t>MAXI </a:t>
            </a:r>
          </a:p>
          <a:p>
            <a:r>
              <a:rPr lang="fr-FR" sz="1050" dirty="0">
                <a:solidFill>
                  <a:srgbClr val="C00000"/>
                </a:solidFill>
              </a:rPr>
              <a:t>= 45 % an</a:t>
            </a:r>
          </a:p>
        </p:txBody>
      </p:sp>
      <p:cxnSp>
        <p:nvCxnSpPr>
          <p:cNvPr id="14" name="Connecteur droit 13">
            <a:extLst>
              <a:ext uri="{FF2B5EF4-FFF2-40B4-BE49-F238E27FC236}">
                <a16:creationId xmlns:a16="http://schemas.microsoft.com/office/drawing/2014/main" id="{BFD3F000-CB64-AAA8-66F4-60D4EE40A1CB}"/>
              </a:ext>
            </a:extLst>
          </p:cNvPr>
          <p:cNvCxnSpPr/>
          <p:nvPr/>
        </p:nvCxnSpPr>
        <p:spPr>
          <a:xfrm>
            <a:off x="1614150" y="4708051"/>
            <a:ext cx="6615078" cy="0"/>
          </a:xfrm>
          <a:prstGeom prst="line">
            <a:avLst/>
          </a:prstGeom>
          <a:ln w="31750">
            <a:noFill/>
            <a:prstDash val="dash"/>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321C63C5-2A1F-36A7-1A44-42267A0E1D0A}"/>
              </a:ext>
            </a:extLst>
          </p:cNvPr>
          <p:cNvSpPr txBox="1"/>
          <p:nvPr/>
        </p:nvSpPr>
        <p:spPr>
          <a:xfrm>
            <a:off x="6863715" y="4203035"/>
            <a:ext cx="1247002" cy="884129"/>
          </a:xfrm>
          <a:prstGeom prst="rect">
            <a:avLst/>
          </a:prstGeom>
          <a:noFill/>
          <a:ln>
            <a:noFill/>
          </a:ln>
        </p:spPr>
        <p:txBody>
          <a:bodyPr wrap="none" rtlCol="0">
            <a:spAutoFit/>
          </a:bodyPr>
          <a:lstStyle/>
          <a:p>
            <a:r>
              <a:rPr lang="fr-FR" dirty="0">
                <a:solidFill>
                  <a:schemeClr val="accent1">
                    <a:lumMod val="50000"/>
                  </a:schemeClr>
                </a:solidFill>
              </a:rPr>
              <a:t>MOY </a:t>
            </a:r>
          </a:p>
          <a:p>
            <a:r>
              <a:rPr lang="fr-FR" sz="1050" dirty="0">
                <a:solidFill>
                  <a:schemeClr val="accent1">
                    <a:lumMod val="50000"/>
                  </a:schemeClr>
                </a:solidFill>
              </a:rPr>
              <a:t>= 25 % an</a:t>
            </a:r>
          </a:p>
        </p:txBody>
      </p:sp>
      <p:sp>
        <p:nvSpPr>
          <p:cNvPr id="16" name="ZoneTexte 15">
            <a:extLst>
              <a:ext uri="{FF2B5EF4-FFF2-40B4-BE49-F238E27FC236}">
                <a16:creationId xmlns:a16="http://schemas.microsoft.com/office/drawing/2014/main" id="{A8153797-5C42-979A-A7E5-C2DACB66175F}"/>
              </a:ext>
            </a:extLst>
          </p:cNvPr>
          <p:cNvSpPr txBox="1"/>
          <p:nvPr/>
        </p:nvSpPr>
        <p:spPr>
          <a:xfrm>
            <a:off x="611263" y="2906481"/>
            <a:ext cx="492443" cy="3290971"/>
          </a:xfrm>
          <a:prstGeom prst="rect">
            <a:avLst/>
          </a:prstGeom>
          <a:noFill/>
        </p:spPr>
        <p:txBody>
          <a:bodyPr vert="vert270" wrap="square" rtlCol="0">
            <a:spAutoFit/>
          </a:bodyPr>
          <a:lstStyle/>
          <a:p>
            <a:pPr algn="ctr"/>
            <a:r>
              <a:rPr lang="fr-FR" sz="2000" dirty="0"/>
              <a:t>Perte de pression en %/an</a:t>
            </a:r>
          </a:p>
        </p:txBody>
      </p:sp>
      <p:sp>
        <p:nvSpPr>
          <p:cNvPr id="17" name="Espace réservé du contenu 16">
            <a:extLst>
              <a:ext uri="{FF2B5EF4-FFF2-40B4-BE49-F238E27FC236}">
                <a16:creationId xmlns:a16="http://schemas.microsoft.com/office/drawing/2014/main" id="{D93DD687-4C2B-88B4-62EF-7DC0157055CE}"/>
              </a:ext>
            </a:extLst>
          </p:cNvPr>
          <p:cNvSpPr txBox="1">
            <a:spLocks noGrp="1"/>
          </p:cNvSpPr>
          <p:nvPr>
            <p:ph idx="1"/>
          </p:nvPr>
        </p:nvSpPr>
        <p:spPr>
          <a:xfrm>
            <a:off x="2110963" y="1922055"/>
            <a:ext cx="4041171" cy="369332"/>
          </a:xfrm>
          <a:prstGeom prst="rect">
            <a:avLst/>
          </a:prstGeom>
          <a:noFill/>
        </p:spPr>
        <p:txBody>
          <a:bodyPr wrap="none" rtlCol="0">
            <a:spAutoFit/>
          </a:bodyPr>
          <a:lstStyle/>
          <a:p>
            <a:pPr marL="0" indent="0">
              <a:buNone/>
            </a:pPr>
            <a:r>
              <a:rPr lang="fr-FR" sz="2400" dirty="0"/>
              <a:t>Perte de pression d’air par an</a:t>
            </a:r>
          </a:p>
        </p:txBody>
      </p:sp>
      <p:sp>
        <p:nvSpPr>
          <p:cNvPr id="18" name="ZoneTexte 17">
            <a:extLst>
              <a:ext uri="{FF2B5EF4-FFF2-40B4-BE49-F238E27FC236}">
                <a16:creationId xmlns:a16="http://schemas.microsoft.com/office/drawing/2014/main" id="{1943B2B6-CA4C-2BFF-978E-8FA7731115A9}"/>
              </a:ext>
            </a:extLst>
          </p:cNvPr>
          <p:cNvSpPr txBox="1"/>
          <p:nvPr/>
        </p:nvSpPr>
        <p:spPr>
          <a:xfrm>
            <a:off x="8960438" y="2595738"/>
            <a:ext cx="3898078" cy="2554545"/>
          </a:xfrm>
          <a:prstGeom prst="rect">
            <a:avLst/>
          </a:prstGeom>
          <a:noFill/>
        </p:spPr>
        <p:txBody>
          <a:bodyPr wrap="square" rtlCol="0">
            <a:spAutoFit/>
          </a:bodyPr>
          <a:lstStyle/>
          <a:p>
            <a:r>
              <a:rPr lang="fr-FR" sz="2000" dirty="0"/>
              <a:t>Le butyle est l’élastomère le moins perméable utilisé dans la fabrication des vessies et membranes des vases d’expansion.</a:t>
            </a:r>
          </a:p>
          <a:p>
            <a:endParaRPr lang="fr-FR" sz="2000" dirty="0"/>
          </a:p>
          <a:p>
            <a:r>
              <a:rPr lang="fr-FR" sz="2000" dirty="0"/>
              <a:t>Les autres matériaux utilisés sont : EPDM,NBR,SBR.</a:t>
            </a:r>
          </a:p>
        </p:txBody>
      </p:sp>
    </p:spTree>
    <p:extLst>
      <p:ext uri="{BB962C8B-B14F-4D97-AF65-F5344CB8AC3E}">
        <p14:creationId xmlns:p14="http://schemas.microsoft.com/office/powerpoint/2010/main" val="213887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 name="Afbeelding 268" descr="Statico_sd.JPG">
            <a:extLst>
              <a:ext uri="{FF2B5EF4-FFF2-40B4-BE49-F238E27FC236}">
                <a16:creationId xmlns:a16="http://schemas.microsoft.com/office/drawing/2014/main" id="{FE6FF7B6-202A-DE70-E023-26C3F9047B1C}"/>
              </a:ext>
            </a:extLst>
          </p:cNvPr>
          <p:cNvPicPr>
            <a:picLocks noChangeAspect="1"/>
          </p:cNvPicPr>
          <p:nvPr/>
        </p:nvPicPr>
        <p:blipFill>
          <a:blip r:embed="rId2" cstate="print"/>
          <a:stretch>
            <a:fillRect/>
          </a:stretch>
        </p:blipFill>
        <p:spPr>
          <a:xfrm rot="10800000">
            <a:off x="4314745" y="4897912"/>
            <a:ext cx="745563" cy="777893"/>
          </a:xfrm>
          <a:prstGeom prst="rect">
            <a:avLst/>
          </a:prstGeom>
        </p:spPr>
      </p:pic>
      <p:pic>
        <p:nvPicPr>
          <p:cNvPr id="15" name="Image 14">
            <a:extLst>
              <a:ext uri="{FF2B5EF4-FFF2-40B4-BE49-F238E27FC236}">
                <a16:creationId xmlns:a16="http://schemas.microsoft.com/office/drawing/2014/main" id="{6C547508-A851-4B8A-847F-C648FAC3F84D}"/>
              </a:ext>
            </a:extLst>
          </p:cNvPr>
          <p:cNvPicPr>
            <a:picLocks noChangeAspect="1"/>
          </p:cNvPicPr>
          <p:nvPr/>
        </p:nvPicPr>
        <p:blipFill rotWithShape="1">
          <a:blip r:embed="rId3"/>
          <a:srcRect l="6977" r="49943"/>
          <a:stretch/>
        </p:blipFill>
        <p:spPr>
          <a:xfrm>
            <a:off x="11379428" y="2787086"/>
            <a:ext cx="1932177" cy="4208092"/>
          </a:xfrm>
          <a:prstGeom prst="rect">
            <a:avLst/>
          </a:prstGeom>
        </p:spPr>
      </p:pic>
      <p:sp>
        <p:nvSpPr>
          <p:cNvPr id="17" name="Titre 1">
            <a:extLst>
              <a:ext uri="{FF2B5EF4-FFF2-40B4-BE49-F238E27FC236}">
                <a16:creationId xmlns:a16="http://schemas.microsoft.com/office/drawing/2014/main" id="{356F863A-7318-41B0-90E0-2B425011A0CA}"/>
              </a:ext>
            </a:extLst>
          </p:cNvPr>
          <p:cNvSpPr>
            <a:spLocks noGrp="1"/>
          </p:cNvSpPr>
          <p:nvPr>
            <p:ph type="title"/>
          </p:nvPr>
        </p:nvSpPr>
        <p:spPr>
          <a:xfrm>
            <a:off x="468000" y="546683"/>
            <a:ext cx="11461535" cy="860305"/>
          </a:xfrm>
        </p:spPr>
        <p:txBody>
          <a:bodyPr/>
          <a:lstStyle/>
          <a:p>
            <a:r>
              <a:rPr lang="fr-FR" dirty="0"/>
              <a:t>Dépression et entrées d’air</a:t>
            </a:r>
          </a:p>
        </p:txBody>
      </p:sp>
      <p:sp>
        <p:nvSpPr>
          <p:cNvPr id="3" name="Espace réservé du contenu 2">
            <a:extLst>
              <a:ext uri="{FF2B5EF4-FFF2-40B4-BE49-F238E27FC236}">
                <a16:creationId xmlns:a16="http://schemas.microsoft.com/office/drawing/2014/main" id="{3BE21F78-582A-47DF-9E4E-4F38863F4DF9}"/>
              </a:ext>
            </a:extLst>
          </p:cNvPr>
          <p:cNvSpPr>
            <a:spLocks noGrp="1"/>
          </p:cNvSpPr>
          <p:nvPr>
            <p:ph idx="1"/>
          </p:nvPr>
        </p:nvSpPr>
        <p:spPr/>
        <p:txBody>
          <a:bodyPr/>
          <a:lstStyle/>
          <a:p>
            <a:pPr>
              <a:lnSpc>
                <a:spcPct val="150000"/>
              </a:lnSpc>
            </a:pPr>
            <a:r>
              <a:rPr lang="fr-FR" sz="2000" dirty="0"/>
              <a:t>Point neutre (vase d’expansion) mal positionné</a:t>
            </a:r>
          </a:p>
          <a:p>
            <a:pPr>
              <a:lnSpc>
                <a:spcPct val="150000"/>
              </a:lnSpc>
            </a:pPr>
            <a:endParaRPr lang="fr-FR" dirty="0"/>
          </a:p>
        </p:txBody>
      </p:sp>
      <p:sp>
        <p:nvSpPr>
          <p:cNvPr id="4" name="Espace réservé du numéro de diapositive 3">
            <a:extLst>
              <a:ext uri="{FF2B5EF4-FFF2-40B4-BE49-F238E27FC236}">
                <a16:creationId xmlns:a16="http://schemas.microsoft.com/office/drawing/2014/main" id="{430C1376-0FBF-498D-BCC9-FAC901482A61}"/>
              </a:ext>
            </a:extLst>
          </p:cNvPr>
          <p:cNvSpPr>
            <a:spLocks noGrp="1"/>
          </p:cNvSpPr>
          <p:nvPr>
            <p:ph type="sldNum" sz="quarter" idx="11"/>
          </p:nvPr>
        </p:nvSpPr>
        <p:spPr/>
        <p:txBody>
          <a:bodyPr/>
          <a:lstStyle/>
          <a:p>
            <a:pPr>
              <a:defRPr/>
            </a:pPr>
            <a:fld id="{95191AD4-6EAE-2D47-B251-76389B557F4A}" type="slidenum">
              <a:rPr lang="en-US" smtClean="0"/>
              <a:pPr>
                <a:defRPr/>
              </a:pPr>
              <a:t>12</a:t>
            </a:fld>
            <a:endParaRPr lang="en-US"/>
          </a:p>
        </p:txBody>
      </p:sp>
      <p:sp>
        <p:nvSpPr>
          <p:cNvPr id="16" name="Flèche : courbe vers la gauche 15">
            <a:extLst>
              <a:ext uri="{FF2B5EF4-FFF2-40B4-BE49-F238E27FC236}">
                <a16:creationId xmlns:a16="http://schemas.microsoft.com/office/drawing/2014/main" id="{CEE8BF67-DDE2-43A2-80FD-C117C8531148}"/>
              </a:ext>
            </a:extLst>
          </p:cNvPr>
          <p:cNvSpPr/>
          <p:nvPr/>
        </p:nvSpPr>
        <p:spPr>
          <a:xfrm rot="17392042">
            <a:off x="12001920" y="1822272"/>
            <a:ext cx="532160" cy="1416205"/>
          </a:xfrm>
          <a:prstGeom prst="curvedLef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26" name="Freeform 3">
            <a:extLst>
              <a:ext uri="{FF2B5EF4-FFF2-40B4-BE49-F238E27FC236}">
                <a16:creationId xmlns:a16="http://schemas.microsoft.com/office/drawing/2014/main" id="{D2A3DFE9-4AAB-2DB1-EA5E-C50DA0977C17}"/>
              </a:ext>
            </a:extLst>
          </p:cNvPr>
          <p:cNvSpPr>
            <a:spLocks/>
          </p:cNvSpPr>
          <p:nvPr/>
        </p:nvSpPr>
        <p:spPr bwMode="auto">
          <a:xfrm>
            <a:off x="2385626" y="3478209"/>
            <a:ext cx="1373772" cy="2148540"/>
          </a:xfrm>
          <a:custGeom>
            <a:avLst/>
            <a:gdLst>
              <a:gd name="T0" fmla="*/ 864 w 865"/>
              <a:gd name="T1" fmla="*/ 0 h 1301"/>
              <a:gd name="T2" fmla="*/ 864 w 865"/>
              <a:gd name="T3" fmla="*/ 672 h 1301"/>
              <a:gd name="T4" fmla="*/ 0 w 865"/>
              <a:gd name="T5" fmla="*/ 1300 h 1301"/>
              <a:gd name="T6" fmla="*/ 0 w 865"/>
              <a:gd name="T7" fmla="*/ 852 h 1301"/>
              <a:gd name="T8" fmla="*/ 864 w 865"/>
              <a:gd name="T9" fmla="*/ 0 h 1301"/>
            </a:gdLst>
            <a:ahLst/>
            <a:cxnLst>
              <a:cxn ang="0">
                <a:pos x="T0" y="T1"/>
              </a:cxn>
              <a:cxn ang="0">
                <a:pos x="T2" y="T3"/>
              </a:cxn>
              <a:cxn ang="0">
                <a:pos x="T4" y="T5"/>
              </a:cxn>
              <a:cxn ang="0">
                <a:pos x="T6" y="T7"/>
              </a:cxn>
              <a:cxn ang="0">
                <a:pos x="T8" y="T9"/>
              </a:cxn>
            </a:cxnLst>
            <a:rect l="0" t="0" r="r" b="b"/>
            <a:pathLst>
              <a:path w="865" h="1301">
                <a:moveTo>
                  <a:pt x="864" y="0"/>
                </a:moveTo>
                <a:lnTo>
                  <a:pt x="864" y="672"/>
                </a:lnTo>
                <a:lnTo>
                  <a:pt x="0" y="1300"/>
                </a:lnTo>
                <a:lnTo>
                  <a:pt x="0" y="852"/>
                </a:lnTo>
                <a:lnTo>
                  <a:pt x="864" y="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711" tIns="40855" rIns="81711" bIns="40855"/>
          <a:lstStyle/>
          <a:p>
            <a:pPr marL="0" marR="0" lvl="0" indent="0" defTabSz="51065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404040"/>
              </a:solidFill>
              <a:effectLst/>
              <a:uLnTx/>
              <a:uFillTx/>
              <a:latin typeface="Calibri"/>
            </a:endParaRPr>
          </a:p>
        </p:txBody>
      </p:sp>
      <p:sp>
        <p:nvSpPr>
          <p:cNvPr id="527" name="Freeform 13">
            <a:extLst>
              <a:ext uri="{FF2B5EF4-FFF2-40B4-BE49-F238E27FC236}">
                <a16:creationId xmlns:a16="http://schemas.microsoft.com/office/drawing/2014/main" id="{69009EEF-F7DE-E1DD-4FB9-30DF1052845B}"/>
              </a:ext>
            </a:extLst>
          </p:cNvPr>
          <p:cNvSpPr>
            <a:spLocks/>
          </p:cNvSpPr>
          <p:nvPr/>
        </p:nvSpPr>
        <p:spPr bwMode="auto">
          <a:xfrm>
            <a:off x="3756136" y="3467590"/>
            <a:ext cx="5504834" cy="1117616"/>
          </a:xfrm>
          <a:custGeom>
            <a:avLst/>
            <a:gdLst>
              <a:gd name="T0" fmla="*/ 3544 w 3545"/>
              <a:gd name="T1" fmla="*/ 0 h 681"/>
              <a:gd name="T2" fmla="*/ 3544 w 3545"/>
              <a:gd name="T3" fmla="*/ 0 h 681"/>
              <a:gd name="T4" fmla="*/ 0 w 3545"/>
              <a:gd name="T5" fmla="*/ 0 h 681"/>
              <a:gd name="T6" fmla="*/ 0 w 3545"/>
              <a:gd name="T7" fmla="*/ 680 h 681"/>
              <a:gd name="T8" fmla="*/ 3544 w 3545"/>
              <a:gd name="T9" fmla="*/ 476 h 681"/>
              <a:gd name="T10" fmla="*/ 3544 w 3545"/>
              <a:gd name="T11" fmla="*/ 0 h 681"/>
            </a:gdLst>
            <a:ahLst/>
            <a:cxnLst>
              <a:cxn ang="0">
                <a:pos x="T0" y="T1"/>
              </a:cxn>
              <a:cxn ang="0">
                <a:pos x="T2" y="T3"/>
              </a:cxn>
              <a:cxn ang="0">
                <a:pos x="T4" y="T5"/>
              </a:cxn>
              <a:cxn ang="0">
                <a:pos x="T6" y="T7"/>
              </a:cxn>
              <a:cxn ang="0">
                <a:pos x="T8" y="T9"/>
              </a:cxn>
              <a:cxn ang="0">
                <a:pos x="T10" y="T11"/>
              </a:cxn>
            </a:cxnLst>
            <a:rect l="0" t="0" r="r" b="b"/>
            <a:pathLst>
              <a:path w="3545" h="681">
                <a:moveTo>
                  <a:pt x="3544" y="0"/>
                </a:moveTo>
                <a:lnTo>
                  <a:pt x="3544" y="0"/>
                </a:lnTo>
                <a:lnTo>
                  <a:pt x="0" y="0"/>
                </a:lnTo>
                <a:lnTo>
                  <a:pt x="0" y="680"/>
                </a:lnTo>
                <a:lnTo>
                  <a:pt x="3544" y="476"/>
                </a:lnTo>
                <a:lnTo>
                  <a:pt x="3544" y="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711" tIns="40855" rIns="81711" bIns="40855"/>
          <a:lstStyle/>
          <a:p>
            <a:pPr marL="0" marR="0" lvl="0" indent="0" defTabSz="51065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404040"/>
              </a:solidFill>
              <a:effectLst/>
              <a:uLnTx/>
              <a:uFillTx/>
              <a:latin typeface="Calibri"/>
            </a:endParaRPr>
          </a:p>
        </p:txBody>
      </p:sp>
      <p:sp>
        <p:nvSpPr>
          <p:cNvPr id="528" name="Freeform 17">
            <a:extLst>
              <a:ext uri="{FF2B5EF4-FFF2-40B4-BE49-F238E27FC236}">
                <a16:creationId xmlns:a16="http://schemas.microsoft.com/office/drawing/2014/main" id="{614D4A7E-15F0-8EE9-651F-EBA93947E788}"/>
              </a:ext>
            </a:extLst>
          </p:cNvPr>
          <p:cNvSpPr>
            <a:spLocks/>
          </p:cNvSpPr>
          <p:nvPr/>
        </p:nvSpPr>
        <p:spPr bwMode="auto">
          <a:xfrm>
            <a:off x="2383463" y="4916542"/>
            <a:ext cx="944808" cy="817142"/>
          </a:xfrm>
          <a:custGeom>
            <a:avLst/>
            <a:gdLst>
              <a:gd name="T0" fmla="*/ 595 w 596"/>
              <a:gd name="T1" fmla="*/ 0 h 586"/>
              <a:gd name="T2" fmla="*/ 595 w 596"/>
              <a:gd name="T3" fmla="*/ 585 h 586"/>
              <a:gd name="T4" fmla="*/ 0 w 596"/>
              <a:gd name="T5" fmla="*/ 516 h 586"/>
              <a:gd name="T6" fmla="*/ 0 w 596"/>
              <a:gd name="T7" fmla="*/ 0 h 586"/>
              <a:gd name="T8" fmla="*/ 595 w 596"/>
              <a:gd name="T9" fmla="*/ 0 h 586"/>
            </a:gdLst>
            <a:ahLst/>
            <a:cxnLst>
              <a:cxn ang="0">
                <a:pos x="T0" y="T1"/>
              </a:cxn>
              <a:cxn ang="0">
                <a:pos x="T2" y="T3"/>
              </a:cxn>
              <a:cxn ang="0">
                <a:pos x="T4" y="T5"/>
              </a:cxn>
              <a:cxn ang="0">
                <a:pos x="T6" y="T7"/>
              </a:cxn>
              <a:cxn ang="0">
                <a:pos x="T8" y="T9"/>
              </a:cxn>
            </a:cxnLst>
            <a:rect l="0" t="0" r="r" b="b"/>
            <a:pathLst>
              <a:path w="596" h="586">
                <a:moveTo>
                  <a:pt x="595" y="0"/>
                </a:moveTo>
                <a:lnTo>
                  <a:pt x="595" y="585"/>
                </a:lnTo>
                <a:lnTo>
                  <a:pt x="0" y="516"/>
                </a:lnTo>
                <a:lnTo>
                  <a:pt x="0" y="0"/>
                </a:lnTo>
                <a:lnTo>
                  <a:pt x="595" y="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711" tIns="40855" rIns="81711" bIns="40855"/>
          <a:lstStyle/>
          <a:p>
            <a:pPr marL="0" marR="0" lvl="0" indent="0" defTabSz="51065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404040"/>
              </a:solidFill>
              <a:effectLst/>
              <a:uLnTx/>
              <a:uFillTx/>
              <a:latin typeface="Calibri"/>
            </a:endParaRPr>
          </a:p>
        </p:txBody>
      </p:sp>
      <p:grpSp>
        <p:nvGrpSpPr>
          <p:cNvPr id="529" name="Group 20">
            <a:extLst>
              <a:ext uri="{FF2B5EF4-FFF2-40B4-BE49-F238E27FC236}">
                <a16:creationId xmlns:a16="http://schemas.microsoft.com/office/drawing/2014/main" id="{EEEBEAD6-5853-6E64-9565-023C4ED785C5}"/>
              </a:ext>
            </a:extLst>
          </p:cNvPr>
          <p:cNvGrpSpPr>
            <a:grpSpLocks/>
          </p:cNvGrpSpPr>
          <p:nvPr/>
        </p:nvGrpSpPr>
        <p:grpSpPr bwMode="auto">
          <a:xfrm>
            <a:off x="7843511" y="3494781"/>
            <a:ext cx="1417458" cy="1957242"/>
            <a:chOff x="4574" y="1012"/>
            <a:chExt cx="881" cy="1243"/>
          </a:xfrm>
        </p:grpSpPr>
        <p:sp>
          <p:nvSpPr>
            <p:cNvPr id="530" name="Oval 21">
              <a:extLst>
                <a:ext uri="{FF2B5EF4-FFF2-40B4-BE49-F238E27FC236}">
                  <a16:creationId xmlns:a16="http://schemas.microsoft.com/office/drawing/2014/main" id="{A52BCB99-FB30-AFA9-CDEE-F7811E1E1E7E}"/>
                </a:ext>
              </a:extLst>
            </p:cNvPr>
            <p:cNvSpPr>
              <a:spLocks noChangeArrowheads="1"/>
            </p:cNvSpPr>
            <p:nvPr/>
          </p:nvSpPr>
          <p:spPr bwMode="auto">
            <a:xfrm>
              <a:off x="4987" y="1497"/>
              <a:ext cx="240" cy="240"/>
            </a:xfrm>
            <a:prstGeom prst="ellipse">
              <a:avLst/>
            </a:prstGeom>
            <a:solidFill>
              <a:srgbClr val="FFFF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51065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404040"/>
                </a:solidFill>
                <a:effectLst/>
                <a:uLnTx/>
                <a:uFillTx/>
                <a:latin typeface="Calibri"/>
              </a:endParaRPr>
            </a:p>
          </p:txBody>
        </p:sp>
        <p:grpSp>
          <p:nvGrpSpPr>
            <p:cNvPr id="531" name="Group 22">
              <a:extLst>
                <a:ext uri="{FF2B5EF4-FFF2-40B4-BE49-F238E27FC236}">
                  <a16:creationId xmlns:a16="http://schemas.microsoft.com/office/drawing/2014/main" id="{636D5D18-7347-DB7C-4A55-CA08BE1937E5}"/>
                </a:ext>
              </a:extLst>
            </p:cNvPr>
            <p:cNvGrpSpPr>
              <a:grpSpLocks/>
            </p:cNvGrpSpPr>
            <p:nvPr/>
          </p:nvGrpSpPr>
          <p:grpSpPr bwMode="auto">
            <a:xfrm>
              <a:off x="4574" y="1012"/>
              <a:ext cx="881" cy="1243"/>
              <a:chOff x="4574" y="1012"/>
              <a:chExt cx="881" cy="1243"/>
            </a:xfrm>
          </p:grpSpPr>
          <p:sp>
            <p:nvSpPr>
              <p:cNvPr id="532" name="Rectangle 23">
                <a:extLst>
                  <a:ext uri="{FF2B5EF4-FFF2-40B4-BE49-F238E27FC236}">
                    <a16:creationId xmlns:a16="http://schemas.microsoft.com/office/drawing/2014/main" id="{58DE4710-E6D9-7DE3-028E-49D2616A6564}"/>
                  </a:ext>
                </a:extLst>
              </p:cNvPr>
              <p:cNvSpPr>
                <a:spLocks noChangeArrowheads="1"/>
              </p:cNvSpPr>
              <p:nvPr/>
            </p:nvSpPr>
            <p:spPr bwMode="auto">
              <a:xfrm>
                <a:off x="5006" y="1373"/>
                <a:ext cx="257"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3217" tIns="50703" rIns="103217" bIns="50703">
                <a:spAutoFit/>
              </a:bodyPr>
              <a:lstStyle/>
              <a:p>
                <a:pPr marL="0" marR="0" lvl="0" indent="0" defTabSz="761050" eaLnBrk="0" fontAlgn="auto" latinLnBrk="0" hangingPunct="0">
                  <a:lnSpc>
                    <a:spcPct val="100000"/>
                  </a:lnSpc>
                  <a:spcBef>
                    <a:spcPts val="0"/>
                  </a:spcBef>
                  <a:spcAft>
                    <a:spcPts val="0"/>
                  </a:spcAft>
                  <a:buClrTx/>
                  <a:buSzTx/>
                  <a:buFontTx/>
                  <a:buNone/>
                  <a:tabLst/>
                  <a:defRPr/>
                </a:pPr>
                <a:r>
                  <a:rPr kumimoji="0" lang="de-DE" sz="3600" b="1" i="0" u="none" strike="noStrike" kern="0" cap="none" spc="0" normalizeH="0" baseline="0" noProof="0">
                    <a:ln>
                      <a:noFill/>
                    </a:ln>
                    <a:solidFill>
                      <a:srgbClr val="404040"/>
                    </a:solidFill>
                    <a:effectLst/>
                    <a:uLnTx/>
                    <a:uFillTx/>
                    <a:latin typeface="Wide Latin" pitchFamily="18" charset="0"/>
                  </a:rPr>
                  <a:t>-</a:t>
                </a:r>
                <a:endParaRPr kumimoji="0" lang="de-DE" sz="2799" b="1" i="0" u="none" strike="noStrike" kern="0" cap="none" spc="0" normalizeH="0" baseline="0" noProof="0">
                  <a:ln>
                    <a:noFill/>
                  </a:ln>
                  <a:solidFill>
                    <a:srgbClr val="404040"/>
                  </a:solidFill>
                  <a:effectLst/>
                  <a:uLnTx/>
                  <a:uFillTx/>
                  <a:latin typeface="Wide Latin" pitchFamily="18" charset="0"/>
                </a:endParaRPr>
              </a:p>
            </p:txBody>
          </p:sp>
          <p:sp>
            <p:nvSpPr>
              <p:cNvPr id="533" name="Freeform 25">
                <a:extLst>
                  <a:ext uri="{FF2B5EF4-FFF2-40B4-BE49-F238E27FC236}">
                    <a16:creationId xmlns:a16="http://schemas.microsoft.com/office/drawing/2014/main" id="{6B67DFC2-F894-0F0D-0667-45A21C5BE96E}"/>
                  </a:ext>
                </a:extLst>
              </p:cNvPr>
              <p:cNvSpPr>
                <a:spLocks/>
              </p:cNvSpPr>
              <p:nvPr/>
            </p:nvSpPr>
            <p:spPr bwMode="auto">
              <a:xfrm>
                <a:off x="4574" y="1012"/>
                <a:ext cx="881" cy="1243"/>
              </a:xfrm>
              <a:custGeom>
                <a:avLst/>
                <a:gdLst>
                  <a:gd name="T0" fmla="*/ 0 w 961"/>
                  <a:gd name="T1" fmla="*/ 912 h 1249"/>
                  <a:gd name="T2" fmla="*/ 0 w 961"/>
                  <a:gd name="T3" fmla="*/ 1248 h 1249"/>
                  <a:gd name="T4" fmla="*/ 960 w 961"/>
                  <a:gd name="T5" fmla="*/ 480 h 1249"/>
                  <a:gd name="T6" fmla="*/ 960 w 961"/>
                  <a:gd name="T7" fmla="*/ 0 h 1249"/>
                  <a:gd name="T8" fmla="*/ 0 w 961"/>
                  <a:gd name="T9" fmla="*/ 912 h 1249"/>
                </a:gdLst>
                <a:ahLst/>
                <a:cxnLst>
                  <a:cxn ang="0">
                    <a:pos x="T0" y="T1"/>
                  </a:cxn>
                  <a:cxn ang="0">
                    <a:pos x="T2" y="T3"/>
                  </a:cxn>
                  <a:cxn ang="0">
                    <a:pos x="T4" y="T5"/>
                  </a:cxn>
                  <a:cxn ang="0">
                    <a:pos x="T6" y="T7"/>
                  </a:cxn>
                  <a:cxn ang="0">
                    <a:pos x="T8" y="T9"/>
                  </a:cxn>
                </a:cxnLst>
                <a:rect l="0" t="0" r="r" b="b"/>
                <a:pathLst>
                  <a:path w="961" h="1249">
                    <a:moveTo>
                      <a:pt x="0" y="912"/>
                    </a:moveTo>
                    <a:lnTo>
                      <a:pt x="0" y="1248"/>
                    </a:lnTo>
                    <a:lnTo>
                      <a:pt x="960" y="480"/>
                    </a:lnTo>
                    <a:lnTo>
                      <a:pt x="960" y="0"/>
                    </a:lnTo>
                    <a:lnTo>
                      <a:pt x="0" y="912"/>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51065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404040"/>
                  </a:solidFill>
                  <a:effectLst/>
                  <a:uLnTx/>
                  <a:uFillTx/>
                  <a:latin typeface="Calibri"/>
                </a:endParaRPr>
              </a:p>
            </p:txBody>
          </p:sp>
        </p:grpSp>
      </p:grpSp>
      <p:sp>
        <p:nvSpPr>
          <p:cNvPr id="534" name="Text Box 34">
            <a:extLst>
              <a:ext uri="{FF2B5EF4-FFF2-40B4-BE49-F238E27FC236}">
                <a16:creationId xmlns:a16="http://schemas.microsoft.com/office/drawing/2014/main" id="{C117981B-7A60-3888-0650-604F64282DDF}"/>
              </a:ext>
            </a:extLst>
          </p:cNvPr>
          <p:cNvSpPr txBox="1">
            <a:spLocks noChangeArrowheads="1"/>
          </p:cNvSpPr>
          <p:nvPr/>
        </p:nvSpPr>
        <p:spPr bwMode="auto">
          <a:xfrm>
            <a:off x="3403189" y="4501866"/>
            <a:ext cx="181774" cy="5179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76" tIns="43189" rIns="89976" bIns="43189">
            <a:spAutoFit/>
          </a:bodyPr>
          <a:lstStyle>
            <a:lvl1pPr defTabSz="1042988">
              <a:defRPr sz="2400">
                <a:solidFill>
                  <a:schemeClr val="tx1"/>
                </a:solidFill>
                <a:latin typeface="Verdana" pitchFamily="34" charset="0"/>
              </a:defRPr>
            </a:lvl1pPr>
            <a:lvl2pPr marL="522288" defTabSz="1042988">
              <a:defRPr sz="2400">
                <a:solidFill>
                  <a:schemeClr val="tx1"/>
                </a:solidFill>
                <a:latin typeface="Verdana" pitchFamily="34" charset="0"/>
              </a:defRPr>
            </a:lvl2pPr>
            <a:lvl3pPr marL="1042988" defTabSz="1042988">
              <a:defRPr sz="2400">
                <a:solidFill>
                  <a:schemeClr val="tx1"/>
                </a:solidFill>
                <a:latin typeface="Verdana" pitchFamily="34" charset="0"/>
              </a:defRPr>
            </a:lvl3pPr>
            <a:lvl4pPr marL="1565275" defTabSz="1042988">
              <a:defRPr sz="2400">
                <a:solidFill>
                  <a:schemeClr val="tx1"/>
                </a:solidFill>
                <a:latin typeface="Verdana" pitchFamily="34" charset="0"/>
              </a:defRPr>
            </a:lvl4pPr>
            <a:lvl5pPr marL="2085975" defTabSz="1042988">
              <a:defRPr sz="2400">
                <a:solidFill>
                  <a:schemeClr val="tx1"/>
                </a:solidFill>
                <a:latin typeface="Verdana" pitchFamily="34" charset="0"/>
              </a:defRPr>
            </a:lvl5pPr>
            <a:lvl6pPr marL="2543175" defTabSz="1042988" fontAlgn="base">
              <a:spcBef>
                <a:spcPct val="0"/>
              </a:spcBef>
              <a:spcAft>
                <a:spcPct val="0"/>
              </a:spcAft>
              <a:defRPr sz="2400">
                <a:solidFill>
                  <a:schemeClr val="tx1"/>
                </a:solidFill>
                <a:latin typeface="Verdana" pitchFamily="34" charset="0"/>
              </a:defRPr>
            </a:lvl6pPr>
            <a:lvl7pPr marL="3000375" defTabSz="1042988" fontAlgn="base">
              <a:spcBef>
                <a:spcPct val="0"/>
              </a:spcBef>
              <a:spcAft>
                <a:spcPct val="0"/>
              </a:spcAft>
              <a:defRPr sz="2400">
                <a:solidFill>
                  <a:schemeClr val="tx1"/>
                </a:solidFill>
                <a:latin typeface="Verdana" pitchFamily="34" charset="0"/>
              </a:defRPr>
            </a:lvl7pPr>
            <a:lvl8pPr marL="3457575" defTabSz="1042988" fontAlgn="base">
              <a:spcBef>
                <a:spcPct val="0"/>
              </a:spcBef>
              <a:spcAft>
                <a:spcPct val="0"/>
              </a:spcAft>
              <a:defRPr sz="2400">
                <a:solidFill>
                  <a:schemeClr val="tx1"/>
                </a:solidFill>
                <a:latin typeface="Verdana" pitchFamily="34" charset="0"/>
              </a:defRPr>
            </a:lvl8pPr>
            <a:lvl9pPr marL="3914775" defTabSz="1042988" fontAlgn="base">
              <a:spcBef>
                <a:spcPct val="0"/>
              </a:spcBef>
              <a:spcAft>
                <a:spcPct val="0"/>
              </a:spcAft>
              <a:defRPr sz="2400">
                <a:solidFill>
                  <a:schemeClr val="tx1"/>
                </a:solidFill>
                <a:latin typeface="Verdana" pitchFamily="34" charset="0"/>
              </a:defRPr>
            </a:lvl9pPr>
          </a:lstStyle>
          <a:p>
            <a:pPr defTabSz="1042957" eaLnBrk="0" hangingPunct="0">
              <a:spcBef>
                <a:spcPct val="50000"/>
              </a:spcBef>
              <a:defRPr/>
            </a:pPr>
            <a:endParaRPr lang="en-GB" sz="2799">
              <a:solidFill>
                <a:srgbClr val="404040"/>
              </a:solidFill>
              <a:latin typeface="Arial" charset="0"/>
            </a:endParaRPr>
          </a:p>
        </p:txBody>
      </p:sp>
      <p:cxnSp>
        <p:nvCxnSpPr>
          <p:cNvPr id="536" name="Rechte verbindingslijn 259">
            <a:extLst>
              <a:ext uri="{FF2B5EF4-FFF2-40B4-BE49-F238E27FC236}">
                <a16:creationId xmlns:a16="http://schemas.microsoft.com/office/drawing/2014/main" id="{EFC49AB0-B461-D09E-B27B-BC1B4C2417F5}"/>
              </a:ext>
            </a:extLst>
          </p:cNvPr>
          <p:cNvCxnSpPr/>
          <p:nvPr/>
        </p:nvCxnSpPr>
        <p:spPr>
          <a:xfrm flipH="1">
            <a:off x="3748397" y="3475428"/>
            <a:ext cx="5503281" cy="0"/>
          </a:xfrm>
          <a:prstGeom prst="line">
            <a:avLst/>
          </a:prstGeom>
          <a:noFill/>
          <a:ln w="38100" cap="flat" cmpd="sng" algn="ctr">
            <a:solidFill>
              <a:srgbClr val="000000"/>
            </a:solidFill>
            <a:prstDash val="solid"/>
          </a:ln>
          <a:effectLst/>
        </p:spPr>
      </p:cxnSp>
      <p:cxnSp>
        <p:nvCxnSpPr>
          <p:cNvPr id="537" name="Rechte verbindingslijn 261">
            <a:extLst>
              <a:ext uri="{FF2B5EF4-FFF2-40B4-BE49-F238E27FC236}">
                <a16:creationId xmlns:a16="http://schemas.microsoft.com/office/drawing/2014/main" id="{C18564BB-8407-4524-420C-9223657EBD2F}"/>
              </a:ext>
            </a:extLst>
          </p:cNvPr>
          <p:cNvCxnSpPr>
            <a:endCxn id="528" idx="3"/>
          </p:cNvCxnSpPr>
          <p:nvPr/>
        </p:nvCxnSpPr>
        <p:spPr>
          <a:xfrm flipH="1">
            <a:off x="2383463" y="3475428"/>
            <a:ext cx="1372675" cy="1441114"/>
          </a:xfrm>
          <a:prstGeom prst="line">
            <a:avLst/>
          </a:prstGeom>
          <a:noFill/>
          <a:ln w="38100" cap="flat" cmpd="sng" algn="ctr">
            <a:solidFill>
              <a:srgbClr val="000000"/>
            </a:solidFill>
            <a:prstDash val="solid"/>
          </a:ln>
          <a:effectLst/>
        </p:spPr>
      </p:cxnSp>
      <p:cxnSp>
        <p:nvCxnSpPr>
          <p:cNvPr id="538" name="Rechte verbindingslijn 265">
            <a:extLst>
              <a:ext uri="{FF2B5EF4-FFF2-40B4-BE49-F238E27FC236}">
                <a16:creationId xmlns:a16="http://schemas.microsoft.com/office/drawing/2014/main" id="{8DD53F48-44D3-19C1-DE6D-1032136D2053}"/>
              </a:ext>
            </a:extLst>
          </p:cNvPr>
          <p:cNvCxnSpPr>
            <a:stCxn id="527" idx="0"/>
          </p:cNvCxnSpPr>
          <p:nvPr/>
        </p:nvCxnSpPr>
        <p:spPr>
          <a:xfrm flipH="1">
            <a:off x="7835772" y="3467589"/>
            <a:ext cx="1423646" cy="1456338"/>
          </a:xfrm>
          <a:prstGeom prst="line">
            <a:avLst/>
          </a:prstGeom>
          <a:noFill/>
          <a:ln w="38100" cap="flat" cmpd="sng" algn="ctr">
            <a:solidFill>
              <a:srgbClr val="000000"/>
            </a:solidFill>
            <a:prstDash val="solid"/>
          </a:ln>
          <a:effectLst/>
        </p:spPr>
      </p:cxnSp>
      <p:cxnSp>
        <p:nvCxnSpPr>
          <p:cNvPr id="539" name="Rechte verbindingslijn 267">
            <a:extLst>
              <a:ext uri="{FF2B5EF4-FFF2-40B4-BE49-F238E27FC236}">
                <a16:creationId xmlns:a16="http://schemas.microsoft.com/office/drawing/2014/main" id="{30FC167F-F49E-3D5E-75DF-C5707FE0B0E9}"/>
              </a:ext>
            </a:extLst>
          </p:cNvPr>
          <p:cNvCxnSpPr/>
          <p:nvPr/>
        </p:nvCxnSpPr>
        <p:spPr>
          <a:xfrm flipH="1">
            <a:off x="2378528" y="4915498"/>
            <a:ext cx="5463399" cy="3063"/>
          </a:xfrm>
          <a:prstGeom prst="line">
            <a:avLst/>
          </a:prstGeom>
          <a:noFill/>
          <a:ln w="38100" cap="flat" cmpd="sng" algn="ctr">
            <a:solidFill>
              <a:srgbClr val="000000"/>
            </a:solidFill>
            <a:prstDash val="solid"/>
          </a:ln>
          <a:effectLst/>
        </p:spPr>
      </p:cxnSp>
      <p:sp>
        <p:nvSpPr>
          <p:cNvPr id="541" name="Freeform 33">
            <a:extLst>
              <a:ext uri="{FF2B5EF4-FFF2-40B4-BE49-F238E27FC236}">
                <a16:creationId xmlns:a16="http://schemas.microsoft.com/office/drawing/2014/main" id="{83FD735D-A6F5-FB98-F489-32A5191DD533}"/>
              </a:ext>
            </a:extLst>
          </p:cNvPr>
          <p:cNvSpPr>
            <a:spLocks/>
          </p:cNvSpPr>
          <p:nvPr/>
        </p:nvSpPr>
        <p:spPr bwMode="auto">
          <a:xfrm rot="21440220">
            <a:off x="3272873" y="4442356"/>
            <a:ext cx="1449791" cy="493869"/>
          </a:xfrm>
          <a:custGeom>
            <a:avLst/>
            <a:gdLst>
              <a:gd name="T0" fmla="*/ 12 w 913"/>
              <a:gd name="T1" fmla="*/ 0 h 223"/>
              <a:gd name="T2" fmla="*/ 912 w 913"/>
              <a:gd name="T3" fmla="*/ 222 h 223"/>
              <a:gd name="T4" fmla="*/ 0 w 913"/>
              <a:gd name="T5" fmla="*/ 201 h 223"/>
              <a:gd name="T6" fmla="*/ 12 w 913"/>
              <a:gd name="T7" fmla="*/ 0 h 223"/>
            </a:gdLst>
            <a:ahLst/>
            <a:cxnLst>
              <a:cxn ang="0">
                <a:pos x="T0" y="T1"/>
              </a:cxn>
              <a:cxn ang="0">
                <a:pos x="T2" y="T3"/>
              </a:cxn>
              <a:cxn ang="0">
                <a:pos x="T4" y="T5"/>
              </a:cxn>
              <a:cxn ang="0">
                <a:pos x="T6" y="T7"/>
              </a:cxn>
            </a:cxnLst>
            <a:rect l="0" t="0" r="r" b="b"/>
            <a:pathLst>
              <a:path w="913" h="223">
                <a:moveTo>
                  <a:pt x="12" y="0"/>
                </a:moveTo>
                <a:lnTo>
                  <a:pt x="912" y="222"/>
                </a:lnTo>
                <a:lnTo>
                  <a:pt x="0" y="201"/>
                </a:lnTo>
                <a:lnTo>
                  <a:pt x="12" y="0"/>
                </a:lnTo>
              </a:path>
            </a:pathLst>
          </a:custGeom>
          <a:solidFill>
            <a:srgbClr val="00B05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711" tIns="40855" rIns="81711" bIns="40855"/>
          <a:lstStyle/>
          <a:p>
            <a:pPr marL="0" marR="0" lvl="0" indent="0" defTabSz="51065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404040"/>
              </a:solidFill>
              <a:effectLst/>
              <a:uLnTx/>
              <a:uFillTx/>
              <a:latin typeface="Calibri"/>
            </a:endParaRPr>
          </a:p>
        </p:txBody>
      </p:sp>
      <p:grpSp>
        <p:nvGrpSpPr>
          <p:cNvPr id="542" name="Group 23">
            <a:extLst>
              <a:ext uri="{FF2B5EF4-FFF2-40B4-BE49-F238E27FC236}">
                <a16:creationId xmlns:a16="http://schemas.microsoft.com/office/drawing/2014/main" id="{A888C898-35E4-99EE-1ED4-601551365ADF}"/>
              </a:ext>
            </a:extLst>
          </p:cNvPr>
          <p:cNvGrpSpPr>
            <a:grpSpLocks/>
          </p:cNvGrpSpPr>
          <p:nvPr/>
        </p:nvGrpSpPr>
        <p:grpSpPr bwMode="auto">
          <a:xfrm rot="5400000">
            <a:off x="3064627" y="4706805"/>
            <a:ext cx="460997" cy="455306"/>
            <a:chOff x="3702" y="2761"/>
            <a:chExt cx="412" cy="412"/>
          </a:xfrm>
        </p:grpSpPr>
        <p:sp>
          <p:nvSpPr>
            <p:cNvPr id="543" name="Oval 24">
              <a:extLst>
                <a:ext uri="{FF2B5EF4-FFF2-40B4-BE49-F238E27FC236}">
                  <a16:creationId xmlns:a16="http://schemas.microsoft.com/office/drawing/2014/main" id="{ACD44066-7171-9724-D475-5061D4CB0149}"/>
                </a:ext>
              </a:extLst>
            </p:cNvPr>
            <p:cNvSpPr>
              <a:spLocks noChangeArrowheads="1"/>
            </p:cNvSpPr>
            <p:nvPr/>
          </p:nvSpPr>
          <p:spPr bwMode="auto">
            <a:xfrm>
              <a:off x="3702" y="2761"/>
              <a:ext cx="412" cy="412"/>
            </a:xfrm>
            <a:prstGeom prst="ellipse">
              <a:avLst/>
            </a:prstGeom>
            <a:solidFill>
              <a:srgbClr val="FFFFFF"/>
            </a:solidFill>
            <a:ln w="9525">
              <a:solidFill>
                <a:srgbClr val="000000"/>
              </a:solidFill>
              <a:round/>
              <a:headEnd/>
              <a:tailEnd/>
            </a:ln>
          </p:spPr>
          <p:txBody>
            <a:bodyPr wrap="none" anchor="ctr"/>
            <a:lstStyle/>
            <a:p>
              <a:pPr marL="0" marR="0" lvl="0" indent="0" defTabSz="51065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a:ln>
                  <a:noFill/>
                </a:ln>
                <a:solidFill>
                  <a:srgbClr val="404040"/>
                </a:solidFill>
                <a:effectLst/>
                <a:uLnTx/>
                <a:uFillTx/>
                <a:latin typeface="Calibri"/>
              </a:endParaRPr>
            </a:p>
          </p:txBody>
        </p:sp>
        <p:sp>
          <p:nvSpPr>
            <p:cNvPr id="544" name="AutoShape 25">
              <a:extLst>
                <a:ext uri="{FF2B5EF4-FFF2-40B4-BE49-F238E27FC236}">
                  <a16:creationId xmlns:a16="http://schemas.microsoft.com/office/drawing/2014/main" id="{8860088A-5116-6F96-0E3F-41CFEC651E34}"/>
                </a:ext>
              </a:extLst>
            </p:cNvPr>
            <p:cNvSpPr>
              <a:spLocks noChangeArrowheads="1"/>
            </p:cNvSpPr>
            <p:nvPr/>
          </p:nvSpPr>
          <p:spPr bwMode="auto">
            <a:xfrm>
              <a:off x="3741" y="2771"/>
              <a:ext cx="339" cy="311"/>
            </a:xfrm>
            <a:prstGeom prst="triangle">
              <a:avLst>
                <a:gd name="adj" fmla="val 50000"/>
              </a:avLst>
            </a:prstGeom>
            <a:solidFill>
              <a:srgbClr val="DC7300"/>
            </a:solidFill>
            <a:ln w="9525">
              <a:solidFill>
                <a:srgbClr val="000000"/>
              </a:solidFill>
              <a:miter lim="800000"/>
              <a:headEnd/>
              <a:tailEnd/>
            </a:ln>
          </p:spPr>
          <p:txBody>
            <a:bodyPr wrap="none" anchor="ctr"/>
            <a:lstStyle/>
            <a:p>
              <a:pPr marL="0" marR="0" lvl="0" indent="0" defTabSz="510650" eaLnBrk="1" fontAlgn="auto"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a:ln>
                  <a:noFill/>
                </a:ln>
                <a:solidFill>
                  <a:srgbClr val="404040"/>
                </a:solidFill>
                <a:effectLst/>
                <a:uLnTx/>
                <a:uFillTx/>
                <a:latin typeface="Calibri"/>
              </a:endParaRPr>
            </a:p>
          </p:txBody>
        </p:sp>
      </p:grpSp>
      <p:sp>
        <p:nvSpPr>
          <p:cNvPr id="545" name="Freeform 9">
            <a:extLst>
              <a:ext uri="{FF2B5EF4-FFF2-40B4-BE49-F238E27FC236}">
                <a16:creationId xmlns:a16="http://schemas.microsoft.com/office/drawing/2014/main" id="{8C231CB8-7A14-1B3A-8A07-A691BE2DFAAC}"/>
              </a:ext>
            </a:extLst>
          </p:cNvPr>
          <p:cNvSpPr>
            <a:spLocks/>
          </p:cNvSpPr>
          <p:nvPr/>
        </p:nvSpPr>
        <p:spPr bwMode="auto">
          <a:xfrm>
            <a:off x="4559765" y="4931174"/>
            <a:ext cx="3283749" cy="520849"/>
          </a:xfrm>
          <a:custGeom>
            <a:avLst/>
            <a:gdLst>
              <a:gd name="T0" fmla="*/ 0 w 2068"/>
              <a:gd name="T1" fmla="*/ 0 h 337"/>
              <a:gd name="T2" fmla="*/ 2067 w 2068"/>
              <a:gd name="T3" fmla="*/ 336 h 337"/>
              <a:gd name="T4" fmla="*/ 2067 w 2068"/>
              <a:gd name="T5" fmla="*/ 0 h 337"/>
              <a:gd name="T6" fmla="*/ 0 w 2068"/>
              <a:gd name="T7" fmla="*/ 0 h 337"/>
            </a:gdLst>
            <a:ahLst/>
            <a:cxnLst>
              <a:cxn ang="0">
                <a:pos x="T0" y="T1"/>
              </a:cxn>
              <a:cxn ang="0">
                <a:pos x="T2" y="T3"/>
              </a:cxn>
              <a:cxn ang="0">
                <a:pos x="T4" y="T5"/>
              </a:cxn>
              <a:cxn ang="0">
                <a:pos x="T6" y="T7"/>
              </a:cxn>
            </a:cxnLst>
            <a:rect l="0" t="0" r="r" b="b"/>
            <a:pathLst>
              <a:path w="2068" h="337">
                <a:moveTo>
                  <a:pt x="0" y="0"/>
                </a:moveTo>
                <a:lnTo>
                  <a:pt x="2067" y="336"/>
                </a:lnTo>
                <a:lnTo>
                  <a:pt x="2067" y="0"/>
                </a:lnTo>
                <a:lnTo>
                  <a:pt x="0" y="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711" tIns="40855" rIns="81711" bIns="40855"/>
          <a:lstStyle/>
          <a:p>
            <a:pPr marL="0" marR="0" lvl="0" indent="0" defTabSz="51065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a:ln>
                <a:noFill/>
              </a:ln>
              <a:solidFill>
                <a:srgbClr val="404040"/>
              </a:solidFill>
              <a:effectLst/>
              <a:uLnTx/>
              <a:uFillTx/>
              <a:latin typeface="Calibri"/>
            </a:endParaRPr>
          </a:p>
        </p:txBody>
      </p:sp>
      <p:sp>
        <p:nvSpPr>
          <p:cNvPr id="547" name="Szövegdoboz 5">
            <a:extLst>
              <a:ext uri="{FF2B5EF4-FFF2-40B4-BE49-F238E27FC236}">
                <a16:creationId xmlns:a16="http://schemas.microsoft.com/office/drawing/2014/main" id="{F7ADDC06-AB14-7E29-A752-0A479078AFFC}"/>
              </a:ext>
            </a:extLst>
          </p:cNvPr>
          <p:cNvSpPr txBox="1"/>
          <p:nvPr/>
        </p:nvSpPr>
        <p:spPr>
          <a:xfrm>
            <a:off x="4687526" y="5794443"/>
            <a:ext cx="4380879" cy="461665"/>
          </a:xfrm>
          <a:prstGeom prst="rect">
            <a:avLst/>
          </a:prstGeom>
          <a:noFill/>
        </p:spPr>
        <p:txBody>
          <a:bodyPr wrap="none" rtlCol="0">
            <a:spAutoFit/>
          </a:bodyPr>
          <a:lstStyle/>
          <a:p>
            <a:pPr defTabSz="510650">
              <a:defRPr/>
            </a:pPr>
            <a:r>
              <a:rPr lang="fr-FR" sz="2400" b="1" dirty="0">
                <a:solidFill>
                  <a:srgbClr val="404040"/>
                </a:solidFill>
                <a:latin typeface="Calibri"/>
              </a:rPr>
              <a:t>A la sortie de la pompe: </a:t>
            </a:r>
            <a:r>
              <a:rPr lang="fr-FR" sz="2400" b="1" dirty="0">
                <a:solidFill>
                  <a:srgbClr val="FF0000"/>
                </a:solidFill>
                <a:latin typeface="Calibri"/>
              </a:rPr>
              <a:t>A éviter!</a:t>
            </a:r>
            <a:endParaRPr lang="hu-HU" sz="2000" b="1" dirty="0">
              <a:solidFill>
                <a:srgbClr val="FF0000"/>
              </a:solidFill>
              <a:latin typeface="Calibri"/>
            </a:endParaRPr>
          </a:p>
        </p:txBody>
      </p:sp>
      <p:sp>
        <p:nvSpPr>
          <p:cNvPr id="548" name="ZoneTexte 8">
            <a:extLst>
              <a:ext uri="{FF2B5EF4-FFF2-40B4-BE49-F238E27FC236}">
                <a16:creationId xmlns:a16="http://schemas.microsoft.com/office/drawing/2014/main" id="{EEA1FCA4-549F-325F-7D9C-4914DC956339}"/>
              </a:ext>
            </a:extLst>
          </p:cNvPr>
          <p:cNvSpPr txBox="1">
            <a:spLocks noChangeArrowheads="1"/>
          </p:cNvSpPr>
          <p:nvPr/>
        </p:nvSpPr>
        <p:spPr bwMode="auto">
          <a:xfrm>
            <a:off x="2247216" y="6368530"/>
            <a:ext cx="8176872" cy="857158"/>
          </a:xfrm>
          <a:prstGeom prst="rect">
            <a:avLst/>
          </a:prstGeom>
          <a:solidFill>
            <a:srgbClr val="FFFFFF"/>
          </a:solidFill>
          <a:ln w="9525">
            <a:noFill/>
            <a:miter lim="800000"/>
            <a:headEnd/>
            <a:tailEnd/>
          </a:ln>
        </p:spPr>
        <p:txBody>
          <a:bodyPr wrap="square">
            <a:spAutoFit/>
          </a:bodyPr>
          <a:lstStyle/>
          <a:p>
            <a:pPr marL="0" marR="0" lvl="0" indent="0" defTabSz="510650" eaLnBrk="1" fontAlgn="auto" latinLnBrk="0" hangingPunct="1">
              <a:lnSpc>
                <a:spcPct val="100000"/>
              </a:lnSpc>
              <a:spcBef>
                <a:spcPts val="0"/>
              </a:spcBef>
              <a:spcAft>
                <a:spcPts val="0"/>
              </a:spcAft>
              <a:buClr>
                <a:srgbClr val="C00000"/>
              </a:buClr>
              <a:buSzTx/>
              <a:buFontTx/>
              <a:buNone/>
              <a:tabLst/>
              <a:defRPr/>
            </a:pPr>
            <a:r>
              <a:rPr kumimoji="0" lang="fr-FR" sz="2485" b="0" i="0" u="none" strike="noStrike" kern="0" cap="none" spc="0" normalizeH="0" baseline="0" noProof="0">
                <a:ln>
                  <a:noFill/>
                </a:ln>
                <a:solidFill>
                  <a:srgbClr val="404040"/>
                </a:solidFill>
                <a:effectLst/>
                <a:uLnTx/>
                <a:uFillTx/>
                <a:latin typeface="Calibri"/>
              </a:rPr>
              <a:t>A la mise en route de la pompe une partie de l’installation va se retrouver en dépression .</a:t>
            </a:r>
            <a:endParaRPr kumimoji="0" lang="en-US" sz="2485" b="0" i="0" u="none" strike="noStrike" kern="0" cap="none" spc="0" normalizeH="0" baseline="0" noProof="0">
              <a:ln>
                <a:noFill/>
              </a:ln>
              <a:solidFill>
                <a:srgbClr val="404040"/>
              </a:solidFill>
              <a:effectLst/>
              <a:uLnTx/>
              <a:uFillTx/>
              <a:latin typeface="Calibri"/>
            </a:endParaRPr>
          </a:p>
        </p:txBody>
      </p:sp>
      <p:cxnSp>
        <p:nvCxnSpPr>
          <p:cNvPr id="549" name="Connecteur droit avec flèche 548">
            <a:extLst>
              <a:ext uri="{FF2B5EF4-FFF2-40B4-BE49-F238E27FC236}">
                <a16:creationId xmlns:a16="http://schemas.microsoft.com/office/drawing/2014/main" id="{D26FA123-7333-BA15-CE3B-3C132B013EA1}"/>
              </a:ext>
            </a:extLst>
          </p:cNvPr>
          <p:cNvCxnSpPr>
            <a:cxnSpLocks/>
          </p:cNvCxnSpPr>
          <p:nvPr/>
        </p:nvCxnSpPr>
        <p:spPr>
          <a:xfrm flipH="1">
            <a:off x="3017188" y="4473402"/>
            <a:ext cx="17930" cy="1260282"/>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550" name="Rectangle 549">
            <a:extLst>
              <a:ext uri="{FF2B5EF4-FFF2-40B4-BE49-F238E27FC236}">
                <a16:creationId xmlns:a16="http://schemas.microsoft.com/office/drawing/2014/main" id="{72A4D45D-9D91-695B-41C3-28552CD7B154}"/>
              </a:ext>
            </a:extLst>
          </p:cNvPr>
          <p:cNvSpPr/>
          <p:nvPr/>
        </p:nvSpPr>
        <p:spPr>
          <a:xfrm>
            <a:off x="2476002" y="4993868"/>
            <a:ext cx="550151" cy="400110"/>
          </a:xfrm>
          <a:prstGeom prst="rect">
            <a:avLst/>
          </a:prstGeom>
        </p:spPr>
        <p:txBody>
          <a:bodyPr wrap="none">
            <a:spAutoFit/>
          </a:bodyPr>
          <a:lstStyle/>
          <a:p>
            <a:pPr defTabSz="510650">
              <a:defRPr/>
            </a:pPr>
            <a:r>
              <a:rPr lang="fr-FR" sz="2000">
                <a:solidFill>
                  <a:srgbClr val="404040"/>
                </a:solidFill>
                <a:latin typeface="Calibri"/>
              </a:rPr>
              <a:t>Hm</a:t>
            </a:r>
            <a:endParaRPr lang="en-US" sz="2000">
              <a:solidFill>
                <a:srgbClr val="404040"/>
              </a:solidFill>
              <a:latin typeface="Calibri"/>
            </a:endParaRPr>
          </a:p>
        </p:txBody>
      </p:sp>
      <p:cxnSp>
        <p:nvCxnSpPr>
          <p:cNvPr id="551" name="Connecteur droit avec flèche 550">
            <a:extLst>
              <a:ext uri="{FF2B5EF4-FFF2-40B4-BE49-F238E27FC236}">
                <a16:creationId xmlns:a16="http://schemas.microsoft.com/office/drawing/2014/main" id="{BCBE3DFD-F551-8DDA-3606-BD000DCFEA9B}"/>
              </a:ext>
            </a:extLst>
          </p:cNvPr>
          <p:cNvCxnSpPr>
            <a:cxnSpLocks/>
          </p:cNvCxnSpPr>
          <p:nvPr/>
        </p:nvCxnSpPr>
        <p:spPr>
          <a:xfrm flipH="1">
            <a:off x="7911592" y="2874842"/>
            <a:ext cx="528361" cy="509294"/>
          </a:xfrm>
          <a:prstGeom prst="straightConnector1">
            <a:avLst/>
          </a:prstGeom>
          <a:noFill/>
          <a:ln w="25400" cap="flat" cmpd="sng" algn="ctr">
            <a:solidFill>
              <a:srgbClr val="FF0000"/>
            </a:solidFill>
            <a:prstDash val="solid"/>
            <a:tailEnd type="triangle"/>
          </a:ln>
          <a:effectLst/>
        </p:spPr>
      </p:cxnSp>
      <p:sp>
        <p:nvSpPr>
          <p:cNvPr id="552" name="Szövegdoboz 5">
            <a:extLst>
              <a:ext uri="{FF2B5EF4-FFF2-40B4-BE49-F238E27FC236}">
                <a16:creationId xmlns:a16="http://schemas.microsoft.com/office/drawing/2014/main" id="{78FAEC19-83AC-BCB1-8CA7-A019AC5B9700}"/>
              </a:ext>
            </a:extLst>
          </p:cNvPr>
          <p:cNvSpPr txBox="1"/>
          <p:nvPr/>
        </p:nvSpPr>
        <p:spPr>
          <a:xfrm>
            <a:off x="8509110" y="2339445"/>
            <a:ext cx="1914977" cy="830997"/>
          </a:xfrm>
          <a:prstGeom prst="rect">
            <a:avLst/>
          </a:prstGeom>
          <a:noFill/>
        </p:spPr>
        <p:txBody>
          <a:bodyPr wrap="square" rtlCol="0">
            <a:spAutoFit/>
          </a:bodyPr>
          <a:lstStyle/>
          <a:p>
            <a:pPr defTabSz="510650">
              <a:defRPr/>
            </a:pPr>
            <a:r>
              <a:rPr lang="fr-FR" sz="2400" b="1">
                <a:solidFill>
                  <a:srgbClr val="FF0000"/>
                </a:solidFill>
                <a:latin typeface="Calibri"/>
              </a:rPr>
              <a:t>Risque de dépression</a:t>
            </a:r>
            <a:endParaRPr lang="hu-HU" sz="2000" b="1">
              <a:solidFill>
                <a:srgbClr val="FF0000"/>
              </a:solidFill>
              <a:latin typeface="Calibri"/>
            </a:endParaRPr>
          </a:p>
        </p:txBody>
      </p:sp>
      <p:pic>
        <p:nvPicPr>
          <p:cNvPr id="553" name="Graphique 552" descr="Point d’exclamation avec un remplissage uni">
            <a:extLst>
              <a:ext uri="{FF2B5EF4-FFF2-40B4-BE49-F238E27FC236}">
                <a16:creationId xmlns:a16="http://schemas.microsoft.com/office/drawing/2014/main" id="{8384FC27-3AB6-41AC-FE46-1221C8740D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5584" y="6355043"/>
            <a:ext cx="811631" cy="811631"/>
          </a:xfrm>
          <a:prstGeom prst="rect">
            <a:avLst/>
          </a:prstGeom>
        </p:spPr>
      </p:pic>
    </p:spTree>
    <p:extLst>
      <p:ext uri="{BB962C8B-B14F-4D97-AF65-F5344CB8AC3E}">
        <p14:creationId xmlns:p14="http://schemas.microsoft.com/office/powerpoint/2010/main" val="347449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26" grpId="0" animBg="1"/>
      <p:bldP spid="527" grpId="0" animBg="1"/>
      <p:bldP spid="528" grpId="0" animBg="1"/>
      <p:bldP spid="541" grpId="0" animBg="1"/>
      <p:bldP spid="545" grpId="0" animBg="1"/>
      <p:bldP spid="547" grpId="0"/>
      <p:bldP spid="548" grpId="0" animBg="1"/>
      <p:bldP spid="550" grpId="0"/>
      <p:bldP spid="55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 name="ZoneTexte 9">
            <a:extLst>
              <a:ext uri="{FF2B5EF4-FFF2-40B4-BE49-F238E27FC236}">
                <a16:creationId xmlns:a16="http://schemas.microsoft.com/office/drawing/2014/main" id="{06282A98-E14C-4F6A-8A7E-455F2DF36610}"/>
              </a:ext>
            </a:extLst>
          </p:cNvPr>
          <p:cNvSpPr txBox="1">
            <a:spLocks noChangeArrowheads="1"/>
          </p:cNvSpPr>
          <p:nvPr/>
        </p:nvSpPr>
        <p:spPr bwMode="auto">
          <a:xfrm>
            <a:off x="2276280" y="6023685"/>
            <a:ext cx="9275373" cy="1444498"/>
          </a:xfrm>
          <a:prstGeom prst="rect">
            <a:avLst/>
          </a:prstGeom>
          <a:solidFill>
            <a:schemeClr val="bg1"/>
          </a:solidFill>
          <a:ln w="9525">
            <a:noFill/>
            <a:miter lim="800000"/>
            <a:headEnd/>
            <a:tailEnd/>
          </a:ln>
        </p:spPr>
        <p:txBody>
          <a:bodyPr wrap="square">
            <a:spAutoFit/>
          </a:bodyPr>
          <a:lstStyle/>
          <a:p>
            <a:pPr defTabSz="574481">
              <a:defRPr/>
            </a:pPr>
            <a:r>
              <a:rPr lang="hu-HU" sz="3195" b="1" dirty="0">
                <a:solidFill>
                  <a:srgbClr val="404040"/>
                </a:solidFill>
                <a:latin typeface="Calibri"/>
              </a:rPr>
              <a:t>Id</a:t>
            </a:r>
            <a:r>
              <a:rPr lang="fr-FR" sz="3195" b="1" dirty="0">
                <a:solidFill>
                  <a:srgbClr val="404040"/>
                </a:solidFill>
                <a:latin typeface="Calibri"/>
              </a:rPr>
              <a:t>é</a:t>
            </a:r>
            <a:r>
              <a:rPr lang="hu-HU" sz="3195" b="1" dirty="0">
                <a:solidFill>
                  <a:srgbClr val="404040"/>
                </a:solidFill>
                <a:latin typeface="Calibri"/>
              </a:rPr>
              <a:t>al</a:t>
            </a:r>
            <a:endParaRPr lang="fr-FR" sz="3195" b="1" dirty="0">
              <a:solidFill>
                <a:srgbClr val="404040"/>
              </a:solidFill>
              <a:latin typeface="Calibri"/>
            </a:endParaRPr>
          </a:p>
          <a:p>
            <a:pPr marL="385751" indent="-385751" defTabSz="574481">
              <a:buClr>
                <a:srgbClr val="C00000"/>
              </a:buClr>
              <a:buBlip>
                <a:blip r:embed="rId4"/>
              </a:buBlip>
              <a:defRPr/>
            </a:pPr>
            <a:r>
              <a:rPr lang="fr-FR" sz="2796" dirty="0">
                <a:solidFill>
                  <a:srgbClr val="404040"/>
                </a:solidFill>
                <a:latin typeface="Calibri"/>
              </a:rPr>
              <a:t>La mise en route de la pompe augmente la pression statique en tout point de l’installation.</a:t>
            </a:r>
            <a:endParaRPr lang="en-US" sz="2796" dirty="0">
              <a:solidFill>
                <a:srgbClr val="404040"/>
              </a:solidFill>
              <a:latin typeface="Calibri"/>
            </a:endParaRPr>
          </a:p>
        </p:txBody>
      </p:sp>
      <p:sp>
        <p:nvSpPr>
          <p:cNvPr id="265" name="Line 35"/>
          <p:cNvSpPr>
            <a:spLocks noChangeShapeType="1"/>
          </p:cNvSpPr>
          <p:nvPr/>
        </p:nvSpPr>
        <p:spPr bwMode="auto">
          <a:xfrm rot="21459357">
            <a:off x="2972104" y="5055945"/>
            <a:ext cx="6138082" cy="25439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25" tIns="45962" rIns="91925" bIns="45962" anchor="ctr"/>
          <a:lstStyle/>
          <a:p>
            <a:pPr defTabSz="574481">
              <a:defRPr/>
            </a:pPr>
            <a:endParaRPr lang="de-AT" sz="2250">
              <a:solidFill>
                <a:srgbClr val="404040"/>
              </a:solidFill>
              <a:latin typeface="Calibri"/>
            </a:endParaRPr>
          </a:p>
        </p:txBody>
      </p:sp>
      <p:pic>
        <p:nvPicPr>
          <p:cNvPr id="263" name="Afbeelding 262" descr="Statico_sd.JPG"/>
          <p:cNvPicPr>
            <a:picLocks noChangeAspect="1"/>
          </p:cNvPicPr>
          <p:nvPr/>
        </p:nvPicPr>
        <p:blipFill>
          <a:blip r:embed="rId5" cstate="print"/>
          <a:stretch>
            <a:fillRect/>
          </a:stretch>
        </p:blipFill>
        <p:spPr>
          <a:xfrm>
            <a:off x="5253264" y="4279911"/>
            <a:ext cx="838758" cy="875130"/>
          </a:xfrm>
          <a:prstGeom prst="rect">
            <a:avLst/>
          </a:prstGeom>
        </p:spPr>
      </p:pic>
      <p:sp>
        <p:nvSpPr>
          <p:cNvPr id="6" name="Cím 5">
            <a:extLst>
              <a:ext uri="{FF2B5EF4-FFF2-40B4-BE49-F238E27FC236}">
                <a16:creationId xmlns:a16="http://schemas.microsoft.com/office/drawing/2014/main" id="{3E0F3933-F430-4393-B238-E2ED0DEE51C0}"/>
              </a:ext>
            </a:extLst>
          </p:cNvPr>
          <p:cNvSpPr>
            <a:spLocks noGrp="1"/>
          </p:cNvSpPr>
          <p:nvPr>
            <p:ph type="title"/>
          </p:nvPr>
        </p:nvSpPr>
        <p:spPr>
          <a:xfrm>
            <a:off x="616640" y="556575"/>
            <a:ext cx="11461535" cy="860305"/>
          </a:xfrm>
        </p:spPr>
        <p:txBody>
          <a:bodyPr/>
          <a:lstStyle/>
          <a:p>
            <a:r>
              <a:rPr lang="fr-FR" dirty="0"/>
              <a:t>Le point neutre : raccordement du vase d’expansion</a:t>
            </a:r>
            <a:endParaRPr lang="hu-HU" dirty="0"/>
          </a:p>
        </p:txBody>
      </p:sp>
      <p:sp>
        <p:nvSpPr>
          <p:cNvPr id="12" name="Espace réservé du numéro de diapositive 11">
            <a:extLst>
              <a:ext uri="{FF2B5EF4-FFF2-40B4-BE49-F238E27FC236}">
                <a16:creationId xmlns:a16="http://schemas.microsoft.com/office/drawing/2014/main" id="{8D51BE7B-2B57-A52C-2484-1EA482F8BE7E}"/>
              </a:ext>
            </a:extLst>
          </p:cNvPr>
          <p:cNvSpPr>
            <a:spLocks noGrp="1"/>
          </p:cNvSpPr>
          <p:nvPr>
            <p:ph type="sldNum" sz="quarter" idx="11"/>
          </p:nvPr>
        </p:nvSpPr>
        <p:spPr/>
        <p:txBody>
          <a:bodyPr/>
          <a:lstStyle/>
          <a:p>
            <a:pPr>
              <a:defRPr/>
            </a:pPr>
            <a:fld id="{95191AD4-6EAE-2D47-B251-76389B557F4A}" type="slidenum">
              <a:rPr lang="en-US"/>
              <a:pPr>
                <a:defRPr/>
              </a:pPr>
              <a:t>13</a:t>
            </a:fld>
            <a:endParaRPr lang="en-US" dirty="0"/>
          </a:p>
        </p:txBody>
      </p:sp>
      <p:sp>
        <p:nvSpPr>
          <p:cNvPr id="2652163" name="Freeform 3"/>
          <p:cNvSpPr>
            <a:spLocks/>
          </p:cNvSpPr>
          <p:nvPr/>
        </p:nvSpPr>
        <p:spPr bwMode="auto">
          <a:xfrm>
            <a:off x="2959717" y="2910107"/>
            <a:ext cx="1627054" cy="2260230"/>
          </a:xfrm>
          <a:custGeom>
            <a:avLst/>
            <a:gdLst>
              <a:gd name="T0" fmla="*/ 882 w 883"/>
              <a:gd name="T1" fmla="*/ 12 h 1243"/>
              <a:gd name="T2" fmla="*/ 882 w 883"/>
              <a:gd name="T3" fmla="*/ 0 h 1243"/>
              <a:gd name="T4" fmla="*/ 0 w 883"/>
              <a:gd name="T5" fmla="*/ 1011 h 1243"/>
              <a:gd name="T6" fmla="*/ 0 w 883"/>
              <a:gd name="T7" fmla="*/ 1242 h 1243"/>
              <a:gd name="T8" fmla="*/ 882 w 883"/>
              <a:gd name="T9" fmla="*/ 329 h 1243"/>
            </a:gdLst>
            <a:ahLst/>
            <a:cxnLst>
              <a:cxn ang="0">
                <a:pos x="T0" y="T1"/>
              </a:cxn>
              <a:cxn ang="0">
                <a:pos x="T2" y="T3"/>
              </a:cxn>
              <a:cxn ang="0">
                <a:pos x="T4" y="T5"/>
              </a:cxn>
              <a:cxn ang="0">
                <a:pos x="T6" y="T7"/>
              </a:cxn>
              <a:cxn ang="0">
                <a:pos x="T8" y="T9"/>
              </a:cxn>
            </a:cxnLst>
            <a:rect l="0" t="0" r="r" b="b"/>
            <a:pathLst>
              <a:path w="883" h="1243">
                <a:moveTo>
                  <a:pt x="882" y="12"/>
                </a:moveTo>
                <a:lnTo>
                  <a:pt x="882" y="0"/>
                </a:lnTo>
                <a:lnTo>
                  <a:pt x="0" y="1011"/>
                </a:lnTo>
                <a:lnTo>
                  <a:pt x="0" y="1242"/>
                </a:lnTo>
                <a:lnTo>
                  <a:pt x="882" y="329"/>
                </a:lnTo>
              </a:path>
            </a:pathLst>
          </a:custGeom>
          <a:solidFill>
            <a:srgbClr val="00B05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925" tIns="45962" rIns="91925" bIns="45962"/>
          <a:lstStyle/>
          <a:p>
            <a:pPr defTabSz="574481">
              <a:defRPr/>
            </a:pPr>
            <a:endParaRPr lang="de-AT" sz="2250">
              <a:solidFill>
                <a:srgbClr val="404040"/>
              </a:solidFill>
              <a:latin typeface="Calibri"/>
            </a:endParaRPr>
          </a:p>
        </p:txBody>
      </p:sp>
      <p:grpSp>
        <p:nvGrpSpPr>
          <p:cNvPr id="2" name="Group 7"/>
          <p:cNvGrpSpPr>
            <a:grpSpLocks/>
          </p:cNvGrpSpPr>
          <p:nvPr/>
        </p:nvGrpSpPr>
        <p:grpSpPr bwMode="auto">
          <a:xfrm>
            <a:off x="5579891" y="5083735"/>
            <a:ext cx="2504555" cy="714346"/>
            <a:chOff x="2589" y="2353"/>
            <a:chExt cx="1401" cy="401"/>
          </a:xfrm>
        </p:grpSpPr>
        <p:sp>
          <p:nvSpPr>
            <p:cNvPr id="2652168" name="Freeform 8"/>
            <p:cNvSpPr>
              <a:spLocks/>
            </p:cNvSpPr>
            <p:nvPr/>
          </p:nvSpPr>
          <p:spPr bwMode="auto">
            <a:xfrm>
              <a:off x="2589" y="2417"/>
              <a:ext cx="1401" cy="337"/>
            </a:xfrm>
            <a:custGeom>
              <a:avLst/>
              <a:gdLst>
                <a:gd name="T0" fmla="*/ 0 w 2068"/>
                <a:gd name="T1" fmla="*/ 0 h 337"/>
                <a:gd name="T2" fmla="*/ 2067 w 2068"/>
                <a:gd name="T3" fmla="*/ 336 h 337"/>
                <a:gd name="T4" fmla="*/ 2067 w 2068"/>
                <a:gd name="T5" fmla="*/ 0 h 337"/>
                <a:gd name="T6" fmla="*/ 0 w 2068"/>
                <a:gd name="T7" fmla="*/ 0 h 337"/>
              </a:gdLst>
              <a:ahLst/>
              <a:cxnLst>
                <a:cxn ang="0">
                  <a:pos x="T0" y="T1"/>
                </a:cxn>
                <a:cxn ang="0">
                  <a:pos x="T2" y="T3"/>
                </a:cxn>
                <a:cxn ang="0">
                  <a:pos x="T4" y="T5"/>
                </a:cxn>
                <a:cxn ang="0">
                  <a:pos x="T6" y="T7"/>
                </a:cxn>
              </a:cxnLst>
              <a:rect l="0" t="0" r="r" b="b"/>
              <a:pathLst>
                <a:path w="2068" h="337">
                  <a:moveTo>
                    <a:pt x="0" y="0"/>
                  </a:moveTo>
                  <a:lnTo>
                    <a:pt x="2067" y="336"/>
                  </a:lnTo>
                  <a:lnTo>
                    <a:pt x="2067" y="0"/>
                  </a:lnTo>
                  <a:lnTo>
                    <a:pt x="0" y="0"/>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574481">
                <a:defRPr/>
              </a:pPr>
              <a:endParaRPr lang="de-AT" sz="2250">
                <a:solidFill>
                  <a:srgbClr val="404040"/>
                </a:solidFill>
                <a:latin typeface="Calibri"/>
              </a:endParaRPr>
            </a:p>
          </p:txBody>
        </p:sp>
        <p:sp>
          <p:nvSpPr>
            <p:cNvPr id="2652171" name="Rectangle 11"/>
            <p:cNvSpPr>
              <a:spLocks noChangeArrowheads="1"/>
            </p:cNvSpPr>
            <p:nvPr/>
          </p:nvSpPr>
          <p:spPr bwMode="auto">
            <a:xfrm>
              <a:off x="3688" y="2401"/>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6119" tIns="57041" rIns="116119" bIns="57041"/>
            <a:lstStyle/>
            <a:p>
              <a:pPr defTabSz="856181" eaLnBrk="0" hangingPunct="0">
                <a:spcBef>
                  <a:spcPct val="50000"/>
                </a:spcBef>
                <a:defRPr/>
              </a:pPr>
              <a:endParaRPr lang="de-DE" sz="2700" b="1">
                <a:solidFill>
                  <a:srgbClr val="404040"/>
                </a:solidFill>
                <a:latin typeface="Calibri"/>
              </a:endParaRPr>
            </a:p>
          </p:txBody>
        </p:sp>
        <p:sp>
          <p:nvSpPr>
            <p:cNvPr id="2652174" name="Rectangle 14"/>
            <p:cNvSpPr>
              <a:spLocks noChangeArrowheads="1"/>
            </p:cNvSpPr>
            <p:nvPr/>
          </p:nvSpPr>
          <p:spPr bwMode="auto">
            <a:xfrm>
              <a:off x="3136" y="2353"/>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6119" tIns="57041" rIns="116119" bIns="57041"/>
            <a:lstStyle/>
            <a:p>
              <a:pPr defTabSz="856181" eaLnBrk="0" hangingPunct="0">
                <a:spcBef>
                  <a:spcPct val="50000"/>
                </a:spcBef>
                <a:defRPr/>
              </a:pPr>
              <a:endParaRPr lang="de-DE" sz="2700" b="1">
                <a:solidFill>
                  <a:srgbClr val="404040"/>
                </a:solidFill>
                <a:latin typeface="Calibri"/>
              </a:endParaRPr>
            </a:p>
          </p:txBody>
        </p:sp>
      </p:grpSp>
      <p:grpSp>
        <p:nvGrpSpPr>
          <p:cNvPr id="3" name="Group 17"/>
          <p:cNvGrpSpPr>
            <a:grpSpLocks/>
          </p:cNvGrpSpPr>
          <p:nvPr/>
        </p:nvGrpSpPr>
        <p:grpSpPr bwMode="auto">
          <a:xfrm>
            <a:off x="4571501" y="2655794"/>
            <a:ext cx="6210990" cy="868229"/>
            <a:chOff x="1343" y="1031"/>
            <a:chExt cx="3478" cy="486"/>
          </a:xfrm>
        </p:grpSpPr>
        <p:sp>
          <p:nvSpPr>
            <p:cNvPr id="2652178" name="Freeform 18"/>
            <p:cNvSpPr>
              <a:spLocks/>
            </p:cNvSpPr>
            <p:nvPr/>
          </p:nvSpPr>
          <p:spPr bwMode="auto">
            <a:xfrm>
              <a:off x="1343" y="1031"/>
              <a:ext cx="3478" cy="486"/>
            </a:xfrm>
            <a:custGeom>
              <a:avLst/>
              <a:gdLst>
                <a:gd name="T0" fmla="*/ 0 w 3546"/>
                <a:gd name="T1" fmla="*/ 480 h 481"/>
                <a:gd name="T2" fmla="*/ 0 w 3546"/>
                <a:gd name="T3" fmla="*/ 480 h 481"/>
                <a:gd name="T4" fmla="*/ 3545 w 3546"/>
                <a:gd name="T5" fmla="*/ 480 h 481"/>
                <a:gd name="T6" fmla="*/ 3545 w 3546"/>
                <a:gd name="T7" fmla="*/ 0 h 481"/>
                <a:gd name="T8" fmla="*/ 0 w 3546"/>
                <a:gd name="T9" fmla="*/ 144 h 481"/>
                <a:gd name="T10" fmla="*/ 0 w 3546"/>
                <a:gd name="T11" fmla="*/ 480 h 481"/>
              </a:gdLst>
              <a:ahLst/>
              <a:cxnLst>
                <a:cxn ang="0">
                  <a:pos x="T0" y="T1"/>
                </a:cxn>
                <a:cxn ang="0">
                  <a:pos x="T2" y="T3"/>
                </a:cxn>
                <a:cxn ang="0">
                  <a:pos x="T4" y="T5"/>
                </a:cxn>
                <a:cxn ang="0">
                  <a:pos x="T6" y="T7"/>
                </a:cxn>
                <a:cxn ang="0">
                  <a:pos x="T8" y="T9"/>
                </a:cxn>
                <a:cxn ang="0">
                  <a:pos x="T10" y="T11"/>
                </a:cxn>
              </a:cxnLst>
              <a:rect l="0" t="0" r="r" b="b"/>
              <a:pathLst>
                <a:path w="3546" h="481">
                  <a:moveTo>
                    <a:pt x="0" y="480"/>
                  </a:moveTo>
                  <a:lnTo>
                    <a:pt x="0" y="480"/>
                  </a:lnTo>
                  <a:lnTo>
                    <a:pt x="3545" y="480"/>
                  </a:lnTo>
                  <a:lnTo>
                    <a:pt x="3545" y="0"/>
                  </a:lnTo>
                  <a:lnTo>
                    <a:pt x="0" y="144"/>
                  </a:lnTo>
                  <a:lnTo>
                    <a:pt x="0" y="480"/>
                  </a:lnTo>
                </a:path>
              </a:pathLst>
            </a:custGeom>
            <a:solidFill>
              <a:srgbClr val="00B05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574481">
                <a:defRPr/>
              </a:pPr>
              <a:endParaRPr lang="de-AT" sz="2250">
                <a:solidFill>
                  <a:srgbClr val="404040"/>
                </a:solidFill>
                <a:latin typeface="Calibri"/>
              </a:endParaRPr>
            </a:p>
          </p:txBody>
        </p:sp>
        <p:sp>
          <p:nvSpPr>
            <p:cNvPr id="2652181" name="Rectangle 21"/>
            <p:cNvSpPr>
              <a:spLocks noChangeArrowheads="1"/>
            </p:cNvSpPr>
            <p:nvPr/>
          </p:nvSpPr>
          <p:spPr bwMode="auto">
            <a:xfrm>
              <a:off x="2921" y="1192"/>
              <a:ext cx="181"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6119" tIns="57041" rIns="116119" bIns="57041"/>
            <a:lstStyle/>
            <a:p>
              <a:pPr defTabSz="856181" eaLnBrk="0" hangingPunct="0">
                <a:spcBef>
                  <a:spcPct val="50000"/>
                </a:spcBef>
                <a:defRPr/>
              </a:pPr>
              <a:endParaRPr lang="de-DE" sz="2700" b="1">
                <a:solidFill>
                  <a:srgbClr val="404040"/>
                </a:solidFill>
                <a:latin typeface="Calibri"/>
              </a:endParaRPr>
            </a:p>
          </p:txBody>
        </p:sp>
      </p:grpSp>
      <p:sp>
        <p:nvSpPr>
          <p:cNvPr id="2652183" name="Freeform 23"/>
          <p:cNvSpPr>
            <a:spLocks/>
          </p:cNvSpPr>
          <p:nvPr/>
        </p:nvSpPr>
        <p:spPr bwMode="auto">
          <a:xfrm>
            <a:off x="9094973" y="2653457"/>
            <a:ext cx="1690575" cy="2517216"/>
          </a:xfrm>
          <a:custGeom>
            <a:avLst/>
            <a:gdLst>
              <a:gd name="T0" fmla="*/ 0 w 975"/>
              <a:gd name="T1" fmla="*/ 1392 h 1393"/>
              <a:gd name="T2" fmla="*/ 0 w 975"/>
              <a:gd name="T3" fmla="*/ 672 h 1393"/>
              <a:gd name="T4" fmla="*/ 974 w 975"/>
              <a:gd name="T5" fmla="*/ 0 h 1393"/>
              <a:gd name="T6" fmla="*/ 974 w 975"/>
              <a:gd name="T7" fmla="*/ 480 h 1393"/>
              <a:gd name="T8" fmla="*/ 0 w 975"/>
              <a:gd name="T9" fmla="*/ 1392 h 1393"/>
            </a:gdLst>
            <a:ahLst/>
            <a:cxnLst>
              <a:cxn ang="0">
                <a:pos x="T0" y="T1"/>
              </a:cxn>
              <a:cxn ang="0">
                <a:pos x="T2" y="T3"/>
              </a:cxn>
              <a:cxn ang="0">
                <a:pos x="T4" y="T5"/>
              </a:cxn>
              <a:cxn ang="0">
                <a:pos x="T6" y="T7"/>
              </a:cxn>
              <a:cxn ang="0">
                <a:pos x="T8" y="T9"/>
              </a:cxn>
            </a:cxnLst>
            <a:rect l="0" t="0" r="r" b="b"/>
            <a:pathLst>
              <a:path w="975" h="1393">
                <a:moveTo>
                  <a:pt x="0" y="1392"/>
                </a:moveTo>
                <a:lnTo>
                  <a:pt x="0" y="672"/>
                </a:lnTo>
                <a:lnTo>
                  <a:pt x="974" y="0"/>
                </a:lnTo>
                <a:lnTo>
                  <a:pt x="974" y="480"/>
                </a:lnTo>
                <a:lnTo>
                  <a:pt x="0" y="1392"/>
                </a:lnTo>
              </a:path>
            </a:pathLst>
          </a:custGeom>
          <a:solidFill>
            <a:srgbClr val="00B05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925" tIns="45962" rIns="91925" bIns="45962"/>
          <a:lstStyle/>
          <a:p>
            <a:pPr defTabSz="574481">
              <a:defRPr/>
            </a:pPr>
            <a:endParaRPr lang="de-AT" sz="2250">
              <a:solidFill>
                <a:srgbClr val="404040"/>
              </a:solidFill>
              <a:latin typeface="Calibri"/>
            </a:endParaRPr>
          </a:p>
        </p:txBody>
      </p:sp>
      <p:sp>
        <p:nvSpPr>
          <p:cNvPr id="2652188" name="Freeform 28"/>
          <p:cNvSpPr>
            <a:spLocks/>
          </p:cNvSpPr>
          <p:nvPr/>
        </p:nvSpPr>
        <p:spPr bwMode="auto">
          <a:xfrm>
            <a:off x="8061077" y="3699866"/>
            <a:ext cx="1030838" cy="1457847"/>
          </a:xfrm>
          <a:custGeom>
            <a:avLst/>
            <a:gdLst>
              <a:gd name="T0" fmla="*/ 0 w 577"/>
              <a:gd name="T1" fmla="*/ 816 h 817"/>
              <a:gd name="T2" fmla="*/ 0 w 577"/>
              <a:gd name="T3" fmla="*/ 0 h 817"/>
              <a:gd name="T4" fmla="*/ 576 w 577"/>
              <a:gd name="T5" fmla="*/ 96 h 817"/>
              <a:gd name="T6" fmla="*/ 576 w 577"/>
              <a:gd name="T7" fmla="*/ 816 h 817"/>
              <a:gd name="T8" fmla="*/ 0 w 577"/>
              <a:gd name="T9" fmla="*/ 816 h 817"/>
            </a:gdLst>
            <a:ahLst/>
            <a:cxnLst>
              <a:cxn ang="0">
                <a:pos x="T0" y="T1"/>
              </a:cxn>
              <a:cxn ang="0">
                <a:pos x="T2" y="T3"/>
              </a:cxn>
              <a:cxn ang="0">
                <a:pos x="T4" y="T5"/>
              </a:cxn>
              <a:cxn ang="0">
                <a:pos x="T6" y="T7"/>
              </a:cxn>
              <a:cxn ang="0">
                <a:pos x="T8" y="T9"/>
              </a:cxn>
            </a:cxnLst>
            <a:rect l="0" t="0" r="r" b="b"/>
            <a:pathLst>
              <a:path w="577" h="817">
                <a:moveTo>
                  <a:pt x="0" y="816"/>
                </a:moveTo>
                <a:lnTo>
                  <a:pt x="0" y="0"/>
                </a:lnTo>
                <a:lnTo>
                  <a:pt x="576" y="96"/>
                </a:lnTo>
                <a:lnTo>
                  <a:pt x="576" y="816"/>
                </a:lnTo>
                <a:lnTo>
                  <a:pt x="0" y="816"/>
                </a:lnTo>
              </a:path>
            </a:pathLst>
          </a:custGeom>
          <a:solidFill>
            <a:srgbClr val="00B050"/>
          </a:solidFill>
          <a:ln w="127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925" tIns="45962" rIns="91925" bIns="45962"/>
          <a:lstStyle/>
          <a:p>
            <a:pPr defTabSz="574481">
              <a:defRPr/>
            </a:pPr>
            <a:endParaRPr lang="de-AT" sz="2250">
              <a:solidFill>
                <a:srgbClr val="404040"/>
              </a:solidFill>
              <a:latin typeface="Calibri"/>
            </a:endParaRPr>
          </a:p>
        </p:txBody>
      </p:sp>
      <p:sp>
        <p:nvSpPr>
          <p:cNvPr id="2652193" name="Line 33"/>
          <p:cNvSpPr>
            <a:spLocks noChangeShapeType="1"/>
          </p:cNvSpPr>
          <p:nvPr/>
        </p:nvSpPr>
        <p:spPr bwMode="auto">
          <a:xfrm flipV="1">
            <a:off x="4582345" y="3533890"/>
            <a:ext cx="4971850" cy="1036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25" tIns="45962" rIns="91925" bIns="45962" anchor="ctr"/>
          <a:lstStyle/>
          <a:p>
            <a:pPr defTabSz="574481">
              <a:defRPr/>
            </a:pPr>
            <a:endParaRPr lang="de-AT" sz="2250">
              <a:solidFill>
                <a:srgbClr val="404040"/>
              </a:solidFill>
              <a:latin typeface="Calibri"/>
            </a:endParaRPr>
          </a:p>
        </p:txBody>
      </p:sp>
      <p:sp>
        <p:nvSpPr>
          <p:cNvPr id="2652195" name="Line 35"/>
          <p:cNvSpPr>
            <a:spLocks noChangeShapeType="1"/>
          </p:cNvSpPr>
          <p:nvPr/>
        </p:nvSpPr>
        <p:spPr bwMode="auto">
          <a:xfrm rot="21459357" flipH="1">
            <a:off x="9067675" y="3544484"/>
            <a:ext cx="1761091" cy="16094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25" tIns="45962" rIns="91925" bIns="45962" anchor="ctr"/>
          <a:lstStyle/>
          <a:p>
            <a:pPr defTabSz="574481">
              <a:defRPr/>
            </a:pPr>
            <a:endParaRPr lang="de-AT" sz="2250">
              <a:solidFill>
                <a:srgbClr val="404040"/>
              </a:solidFill>
              <a:latin typeface="Calibri"/>
            </a:endParaRPr>
          </a:p>
        </p:txBody>
      </p:sp>
      <p:sp>
        <p:nvSpPr>
          <p:cNvPr id="2652233" name="Line 73"/>
          <p:cNvSpPr>
            <a:spLocks noChangeShapeType="1"/>
          </p:cNvSpPr>
          <p:nvPr/>
        </p:nvSpPr>
        <p:spPr bwMode="auto">
          <a:xfrm rot="21457798" flipH="1">
            <a:off x="2937639" y="3573585"/>
            <a:ext cx="1679470" cy="1574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25" tIns="45962" rIns="91925" bIns="45962" anchor="ctr"/>
          <a:lstStyle/>
          <a:p>
            <a:pPr defTabSz="574481">
              <a:defRPr/>
            </a:pPr>
            <a:endParaRPr lang="de-AT" sz="2250">
              <a:solidFill>
                <a:srgbClr val="404040"/>
              </a:solidFill>
              <a:latin typeface="Calibri"/>
            </a:endParaRPr>
          </a:p>
        </p:txBody>
      </p:sp>
      <p:sp>
        <p:nvSpPr>
          <p:cNvPr id="2652197" name="Oval 37"/>
          <p:cNvSpPr>
            <a:spLocks noChangeArrowheads="1"/>
          </p:cNvSpPr>
          <p:nvPr/>
        </p:nvSpPr>
        <p:spPr bwMode="auto">
          <a:xfrm>
            <a:off x="5526068" y="5080480"/>
            <a:ext cx="205401" cy="221501"/>
          </a:xfrm>
          <a:prstGeom prst="ellipse">
            <a:avLst/>
          </a:prstGeom>
          <a:solidFill>
            <a:schemeClr val="accent4">
              <a:lumMod val="60000"/>
              <a:lumOff val="40000"/>
            </a:scheme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25" tIns="45962" rIns="91925" bIns="45962" anchor="ctr"/>
          <a:lstStyle/>
          <a:p>
            <a:pPr defTabSz="574481">
              <a:defRPr/>
            </a:pPr>
            <a:endParaRPr lang="de-AT" sz="2250">
              <a:solidFill>
                <a:srgbClr val="404040"/>
              </a:solidFill>
              <a:latin typeface="Calibri"/>
            </a:endParaRPr>
          </a:p>
        </p:txBody>
      </p:sp>
      <p:grpSp>
        <p:nvGrpSpPr>
          <p:cNvPr id="4" name="Group 290"/>
          <p:cNvGrpSpPr>
            <a:grpSpLocks/>
          </p:cNvGrpSpPr>
          <p:nvPr/>
        </p:nvGrpSpPr>
        <p:grpSpPr bwMode="auto">
          <a:xfrm>
            <a:off x="2957691" y="4718159"/>
            <a:ext cx="2562899" cy="458178"/>
            <a:chOff x="632" y="-144421"/>
            <a:chExt cx="1533" cy="294195"/>
          </a:xfrm>
        </p:grpSpPr>
        <p:sp>
          <p:nvSpPr>
            <p:cNvPr id="2652451" name="AutoShape 291"/>
            <p:cNvSpPr>
              <a:spLocks noChangeArrowheads="1"/>
            </p:cNvSpPr>
            <p:nvPr/>
          </p:nvSpPr>
          <p:spPr bwMode="auto">
            <a:xfrm>
              <a:off x="632" y="-144421"/>
              <a:ext cx="1533" cy="294195"/>
            </a:xfrm>
            <a:prstGeom prst="rtTriangle">
              <a:avLst/>
            </a:prstGeom>
            <a:solidFill>
              <a:srgbClr val="00B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250" tIns="48600" rIns="101250" bIns="48600" anchor="ctr">
              <a:spAutoFit/>
            </a:bodyPr>
            <a:lstStyle/>
            <a:p>
              <a:pPr defTabSz="574481">
                <a:defRPr/>
              </a:pPr>
              <a:endParaRPr lang="de-AT" sz="2250">
                <a:solidFill>
                  <a:srgbClr val="404040"/>
                </a:solidFill>
                <a:latin typeface="Calibri"/>
              </a:endParaRPr>
            </a:p>
          </p:txBody>
        </p:sp>
        <p:sp>
          <p:nvSpPr>
            <p:cNvPr id="2652454" name="Rectangle 294"/>
            <p:cNvSpPr>
              <a:spLocks noChangeArrowheads="1"/>
            </p:cNvSpPr>
            <p:nvPr/>
          </p:nvSpPr>
          <p:spPr bwMode="auto">
            <a:xfrm>
              <a:off x="698" y="1889"/>
              <a:ext cx="175"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6119" tIns="57041" rIns="116119" bIns="57041"/>
            <a:lstStyle/>
            <a:p>
              <a:pPr defTabSz="856181" eaLnBrk="0" hangingPunct="0">
                <a:spcBef>
                  <a:spcPct val="50000"/>
                </a:spcBef>
                <a:defRPr/>
              </a:pPr>
              <a:endParaRPr lang="de-DE" sz="2700" b="1">
                <a:solidFill>
                  <a:srgbClr val="404040"/>
                </a:solidFill>
                <a:latin typeface="Calibri"/>
              </a:endParaRPr>
            </a:p>
          </p:txBody>
        </p:sp>
      </p:grpSp>
      <p:cxnSp>
        <p:nvCxnSpPr>
          <p:cNvPr id="30" name="Rechte verbindingslijn 29"/>
          <p:cNvCxnSpPr/>
          <p:nvPr/>
        </p:nvCxnSpPr>
        <p:spPr>
          <a:xfrm flipH="1">
            <a:off x="9528069" y="3516752"/>
            <a:ext cx="1271451" cy="1715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3"/>
          <p:cNvGrpSpPr>
            <a:grpSpLocks/>
          </p:cNvGrpSpPr>
          <p:nvPr/>
        </p:nvGrpSpPr>
        <p:grpSpPr bwMode="auto">
          <a:xfrm rot="5400000">
            <a:off x="7810924" y="4918093"/>
            <a:ext cx="518622" cy="512219"/>
            <a:chOff x="3702" y="2761"/>
            <a:chExt cx="412" cy="412"/>
          </a:xfrm>
        </p:grpSpPr>
        <p:sp>
          <p:nvSpPr>
            <p:cNvPr id="33" name="Oval 24"/>
            <p:cNvSpPr>
              <a:spLocks noChangeArrowheads="1"/>
            </p:cNvSpPr>
            <p:nvPr/>
          </p:nvSpPr>
          <p:spPr bwMode="auto">
            <a:xfrm>
              <a:off x="3702" y="2761"/>
              <a:ext cx="412" cy="412"/>
            </a:xfrm>
            <a:prstGeom prst="ellipse">
              <a:avLst/>
            </a:prstGeom>
            <a:solidFill>
              <a:schemeClr val="bg1"/>
            </a:solidFill>
            <a:ln w="9525">
              <a:solidFill>
                <a:schemeClr val="tx1"/>
              </a:solidFill>
              <a:round/>
              <a:headEnd/>
              <a:tailEnd/>
            </a:ln>
          </p:spPr>
          <p:txBody>
            <a:bodyPr wrap="none" anchor="ctr"/>
            <a:lstStyle/>
            <a:p>
              <a:pPr defTabSz="574481">
                <a:defRPr/>
              </a:pPr>
              <a:endParaRPr lang="fr-FR" sz="2250">
                <a:solidFill>
                  <a:srgbClr val="404040"/>
                </a:solidFill>
                <a:latin typeface="Calibri"/>
              </a:endParaRPr>
            </a:p>
          </p:txBody>
        </p:sp>
        <p:sp>
          <p:nvSpPr>
            <p:cNvPr id="34" name="AutoShape 25"/>
            <p:cNvSpPr>
              <a:spLocks noChangeArrowheads="1"/>
            </p:cNvSpPr>
            <p:nvPr/>
          </p:nvSpPr>
          <p:spPr bwMode="auto">
            <a:xfrm>
              <a:off x="3741" y="2771"/>
              <a:ext cx="339" cy="311"/>
            </a:xfrm>
            <a:prstGeom prst="triangle">
              <a:avLst>
                <a:gd name="adj" fmla="val 50000"/>
              </a:avLst>
            </a:prstGeom>
            <a:solidFill>
              <a:srgbClr val="DC7300"/>
            </a:solidFill>
            <a:ln w="9525">
              <a:solidFill>
                <a:schemeClr val="tx1"/>
              </a:solidFill>
              <a:miter lim="800000"/>
              <a:headEnd/>
              <a:tailEnd/>
            </a:ln>
          </p:spPr>
          <p:txBody>
            <a:bodyPr wrap="none" anchor="ctr"/>
            <a:lstStyle/>
            <a:p>
              <a:pPr defTabSz="574481">
                <a:defRPr/>
              </a:pPr>
              <a:endParaRPr lang="fr-FR" sz="2250">
                <a:solidFill>
                  <a:srgbClr val="404040"/>
                </a:solidFill>
                <a:latin typeface="Calibri"/>
              </a:endParaRPr>
            </a:p>
          </p:txBody>
        </p:sp>
      </p:grpSp>
      <p:sp>
        <p:nvSpPr>
          <p:cNvPr id="28" name="Szövegdoboz 27">
            <a:extLst>
              <a:ext uri="{FF2B5EF4-FFF2-40B4-BE49-F238E27FC236}">
                <a16:creationId xmlns:a16="http://schemas.microsoft.com/office/drawing/2014/main" id="{8F07AC34-C940-481D-9F3F-1B9B7AB227F7}"/>
              </a:ext>
            </a:extLst>
          </p:cNvPr>
          <p:cNvSpPr txBox="1"/>
          <p:nvPr/>
        </p:nvSpPr>
        <p:spPr>
          <a:xfrm>
            <a:off x="2788480" y="1729921"/>
            <a:ext cx="4601003" cy="461665"/>
          </a:xfrm>
          <a:prstGeom prst="rect">
            <a:avLst/>
          </a:prstGeom>
          <a:noFill/>
        </p:spPr>
        <p:txBody>
          <a:bodyPr wrap="none" rtlCol="0">
            <a:spAutoFit/>
          </a:bodyPr>
          <a:lstStyle/>
          <a:p>
            <a:pPr defTabSz="574481">
              <a:defRPr/>
            </a:pPr>
            <a:r>
              <a:rPr lang="fr-FR" sz="2400" b="1" dirty="0">
                <a:solidFill>
                  <a:srgbClr val="404040"/>
                </a:solidFill>
                <a:latin typeface="Calibri"/>
              </a:rPr>
              <a:t>A l’aspiration de la pompe</a:t>
            </a:r>
            <a:r>
              <a:rPr lang="hu-HU" sz="2400" b="1" dirty="0">
                <a:solidFill>
                  <a:srgbClr val="404040"/>
                </a:solidFill>
                <a:latin typeface="Calibri"/>
              </a:rPr>
              <a:t>:</a:t>
            </a:r>
            <a:r>
              <a:rPr lang="fr-FR" sz="2400" b="1" dirty="0">
                <a:solidFill>
                  <a:srgbClr val="404040"/>
                </a:solidFill>
                <a:latin typeface="Calibri"/>
              </a:rPr>
              <a:t> </a:t>
            </a:r>
            <a:r>
              <a:rPr lang="fr-FR" sz="2400" b="1" dirty="0">
                <a:solidFill>
                  <a:srgbClr val="00B050"/>
                </a:solidFill>
                <a:latin typeface="Calibri"/>
              </a:rPr>
              <a:t>Correct</a:t>
            </a:r>
            <a:endParaRPr lang="hu-HU" sz="2400" b="1" dirty="0">
              <a:solidFill>
                <a:srgbClr val="00B050"/>
              </a:solidFill>
              <a:latin typeface="Calibri"/>
            </a:endParaRPr>
          </a:p>
        </p:txBody>
      </p:sp>
      <p:cxnSp>
        <p:nvCxnSpPr>
          <p:cNvPr id="31" name="Connecteur droit avec flèche 30">
            <a:extLst>
              <a:ext uri="{FF2B5EF4-FFF2-40B4-BE49-F238E27FC236}">
                <a16:creationId xmlns:a16="http://schemas.microsoft.com/office/drawing/2014/main" id="{F318763C-9A0B-4E2B-8249-45B3DAD96E7E}"/>
              </a:ext>
            </a:extLst>
          </p:cNvPr>
          <p:cNvCxnSpPr>
            <a:cxnSpLocks/>
          </p:cNvCxnSpPr>
          <p:nvPr/>
        </p:nvCxnSpPr>
        <p:spPr>
          <a:xfrm>
            <a:off x="7661787" y="3699867"/>
            <a:ext cx="24267" cy="2145241"/>
          </a:xfrm>
          <a:prstGeom prst="straightConnector1">
            <a:avLst/>
          </a:prstGeom>
          <a:ln>
            <a:solidFill>
              <a:schemeClr val="accent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66A2C2CF-63DB-4EEE-9184-E410AB4F4F28}"/>
              </a:ext>
            </a:extLst>
          </p:cNvPr>
          <p:cNvSpPr/>
          <p:nvPr/>
        </p:nvSpPr>
        <p:spPr>
          <a:xfrm>
            <a:off x="6870034" y="4518553"/>
            <a:ext cx="786275" cy="438582"/>
          </a:xfrm>
          <a:prstGeom prst="rect">
            <a:avLst/>
          </a:prstGeom>
        </p:spPr>
        <p:txBody>
          <a:bodyPr wrap="square">
            <a:spAutoFit/>
          </a:bodyPr>
          <a:lstStyle/>
          <a:p>
            <a:pPr defTabSz="574481">
              <a:defRPr/>
            </a:pPr>
            <a:r>
              <a:rPr lang="fr-FR" sz="2250" dirty="0" err="1">
                <a:solidFill>
                  <a:srgbClr val="404040"/>
                </a:solidFill>
                <a:latin typeface="Calibri"/>
              </a:rPr>
              <a:t>Hmt</a:t>
            </a:r>
            <a:endParaRPr lang="en-US" sz="2250" dirty="0">
              <a:solidFill>
                <a:srgbClr val="404040"/>
              </a:solidFill>
              <a:latin typeface="Calibri"/>
            </a:endParaRPr>
          </a:p>
        </p:txBody>
      </p:sp>
      <p:cxnSp>
        <p:nvCxnSpPr>
          <p:cNvPr id="9" name="Connecteur droit avec flèche 8">
            <a:extLst>
              <a:ext uri="{FF2B5EF4-FFF2-40B4-BE49-F238E27FC236}">
                <a16:creationId xmlns:a16="http://schemas.microsoft.com/office/drawing/2014/main" id="{19738884-8557-4FD1-A2F2-576888990F9C}"/>
              </a:ext>
            </a:extLst>
          </p:cNvPr>
          <p:cNvCxnSpPr/>
          <p:nvPr/>
        </p:nvCxnSpPr>
        <p:spPr>
          <a:xfrm flipH="1">
            <a:off x="8313912" y="5583467"/>
            <a:ext cx="571233" cy="21461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Szövegdoboz 5">
            <a:extLst>
              <a:ext uri="{FF2B5EF4-FFF2-40B4-BE49-F238E27FC236}">
                <a16:creationId xmlns:a16="http://schemas.microsoft.com/office/drawing/2014/main" id="{AFE7F77B-E848-48BA-B803-2D8076F3E9C7}"/>
              </a:ext>
            </a:extLst>
          </p:cNvPr>
          <p:cNvSpPr txBox="1"/>
          <p:nvPr/>
        </p:nvSpPr>
        <p:spPr>
          <a:xfrm>
            <a:off x="8954131" y="5281078"/>
            <a:ext cx="2154349" cy="923330"/>
          </a:xfrm>
          <a:prstGeom prst="rect">
            <a:avLst/>
          </a:prstGeom>
          <a:noFill/>
        </p:spPr>
        <p:txBody>
          <a:bodyPr wrap="square" rtlCol="0">
            <a:spAutoFit/>
          </a:bodyPr>
          <a:lstStyle/>
          <a:p>
            <a:pPr defTabSz="574481">
              <a:defRPr/>
            </a:pPr>
            <a:r>
              <a:rPr lang="fr-FR" sz="1800" b="1" dirty="0">
                <a:solidFill>
                  <a:srgbClr val="FF0000"/>
                </a:solidFill>
                <a:latin typeface="Calibri"/>
              </a:rPr>
              <a:t>Eviter les pertes de charge entre le vase et la pompe</a:t>
            </a:r>
            <a:endParaRPr lang="hu-HU" sz="1800" b="1" dirty="0">
              <a:solidFill>
                <a:srgbClr val="FF0000"/>
              </a:solidFill>
              <a:latin typeface="Calibri"/>
            </a:endParaRPr>
          </a:p>
        </p:txBody>
      </p:sp>
    </p:spTree>
    <p:custDataLst>
      <p:tags r:id="rId1"/>
    </p:custDataLst>
    <p:extLst>
      <p:ext uri="{BB962C8B-B14F-4D97-AF65-F5344CB8AC3E}">
        <p14:creationId xmlns:p14="http://schemas.microsoft.com/office/powerpoint/2010/main" val="3643833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FD86-E21A-ECF0-BE49-2067B68D08F9}"/>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7513B04-57EC-5667-A0AF-374F72693EF4}"/>
              </a:ext>
            </a:extLst>
          </p:cNvPr>
          <p:cNvSpPr>
            <a:spLocks noGrp="1"/>
          </p:cNvSpPr>
          <p:nvPr>
            <p:ph type="sldNum" sz="quarter" idx="4294967295"/>
          </p:nvPr>
        </p:nvSpPr>
        <p:spPr>
          <a:xfrm>
            <a:off x="10815638" y="7204075"/>
            <a:ext cx="2519362" cy="190500"/>
          </a:xfrm>
        </p:spPr>
        <p:txBody>
          <a:bodyPr/>
          <a:lstStyle/>
          <a:p>
            <a:fld id="{76A1F07B-AEEC-9248-9951-5796B95783D0}" type="slidenum">
              <a:rPr lang="de-DE" smtClean="0"/>
              <a:pPr/>
              <a:t>14</a:t>
            </a:fld>
            <a:endParaRPr lang="de-DE" dirty="0"/>
          </a:p>
        </p:txBody>
      </p:sp>
      <p:sp>
        <p:nvSpPr>
          <p:cNvPr id="4" name="ZoneTexte 3">
            <a:extLst>
              <a:ext uri="{FF2B5EF4-FFF2-40B4-BE49-F238E27FC236}">
                <a16:creationId xmlns:a16="http://schemas.microsoft.com/office/drawing/2014/main" id="{163FB210-B0BB-925E-2AEE-6D5E9F4B17C1}"/>
              </a:ext>
            </a:extLst>
          </p:cNvPr>
          <p:cNvSpPr txBox="1"/>
          <p:nvPr/>
        </p:nvSpPr>
        <p:spPr>
          <a:xfrm>
            <a:off x="577287" y="3074533"/>
            <a:ext cx="5453123" cy="1477328"/>
          </a:xfrm>
          <a:prstGeom prst="rect">
            <a:avLst/>
          </a:prstGeom>
          <a:noFill/>
        </p:spPr>
        <p:txBody>
          <a:bodyPr wrap="square">
            <a:spAutoFit/>
          </a:bodyPr>
          <a:lstStyle/>
          <a:p>
            <a:r>
              <a:rPr lang="fr-FR" dirty="0"/>
              <a:t>Pour une eau à 10°C et 4 bar, quel est le volume d’air contenu dans 1m</a:t>
            </a:r>
            <a:r>
              <a:rPr lang="fr-FR" baseline="30000" dirty="0"/>
              <a:t>3</a:t>
            </a:r>
            <a:r>
              <a:rPr lang="fr-FR" dirty="0"/>
              <a:t> d'eau?</a:t>
            </a:r>
          </a:p>
        </p:txBody>
      </p:sp>
    </p:spTree>
    <p:extLst>
      <p:ext uri="{BB962C8B-B14F-4D97-AF65-F5344CB8AC3E}">
        <p14:creationId xmlns:p14="http://schemas.microsoft.com/office/powerpoint/2010/main" val="301156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356F863A-7318-41B0-90E0-2B425011A0CA}"/>
              </a:ext>
            </a:extLst>
          </p:cNvPr>
          <p:cNvSpPr>
            <a:spLocks noGrp="1"/>
          </p:cNvSpPr>
          <p:nvPr>
            <p:ph type="title"/>
          </p:nvPr>
        </p:nvSpPr>
        <p:spPr>
          <a:xfrm>
            <a:off x="468000" y="627702"/>
            <a:ext cx="11461535" cy="860305"/>
          </a:xfrm>
        </p:spPr>
        <p:txBody>
          <a:bodyPr/>
          <a:lstStyle/>
          <a:p>
            <a:r>
              <a:rPr lang="fr-FR" dirty="0"/>
              <a:t>Solubilité d’un gaz dans l’eau – Loi de Henry</a:t>
            </a:r>
          </a:p>
        </p:txBody>
      </p:sp>
      <p:sp>
        <p:nvSpPr>
          <p:cNvPr id="3" name="Espace réservé du contenu 2">
            <a:extLst>
              <a:ext uri="{FF2B5EF4-FFF2-40B4-BE49-F238E27FC236}">
                <a16:creationId xmlns:a16="http://schemas.microsoft.com/office/drawing/2014/main" id="{3BE21F78-582A-47DF-9E4E-4F38863F4DF9}"/>
              </a:ext>
            </a:extLst>
          </p:cNvPr>
          <p:cNvSpPr>
            <a:spLocks noGrp="1"/>
          </p:cNvSpPr>
          <p:nvPr>
            <p:ph idx="1"/>
          </p:nvPr>
        </p:nvSpPr>
        <p:spPr>
          <a:xfrm>
            <a:off x="685800" y="1557456"/>
            <a:ext cx="12344400" cy="5099042"/>
          </a:xfrm>
        </p:spPr>
        <p:txBody>
          <a:bodyPr/>
          <a:lstStyle/>
          <a:p>
            <a:pPr>
              <a:lnSpc>
                <a:spcPct val="150000"/>
              </a:lnSpc>
            </a:pPr>
            <a:r>
              <a:rPr lang="fr-FR" sz="2000" dirty="0"/>
              <a:t>Loi de Henry (pression)</a:t>
            </a:r>
          </a:p>
          <a:p>
            <a:endParaRPr lang="fr-FR" dirty="0"/>
          </a:p>
        </p:txBody>
      </p:sp>
      <p:sp>
        <p:nvSpPr>
          <p:cNvPr id="4" name="Espace réservé du numéro de diapositive 3">
            <a:extLst>
              <a:ext uri="{FF2B5EF4-FFF2-40B4-BE49-F238E27FC236}">
                <a16:creationId xmlns:a16="http://schemas.microsoft.com/office/drawing/2014/main" id="{430C1376-0FBF-498D-BCC9-FAC901482A61}"/>
              </a:ext>
            </a:extLst>
          </p:cNvPr>
          <p:cNvSpPr>
            <a:spLocks noGrp="1"/>
          </p:cNvSpPr>
          <p:nvPr>
            <p:ph type="sldNum" sz="quarter" idx="11"/>
          </p:nvPr>
        </p:nvSpPr>
        <p:spPr/>
        <p:txBody>
          <a:bodyPr/>
          <a:lstStyle/>
          <a:p>
            <a:pPr>
              <a:defRPr/>
            </a:pPr>
            <a:fld id="{95191AD4-6EAE-2D47-B251-76389B557F4A}" type="slidenum">
              <a:rPr lang="en-US" smtClean="0"/>
              <a:pPr>
                <a:defRPr/>
              </a:pPr>
              <a:t>15</a:t>
            </a:fld>
            <a:endParaRPr lang="en-US"/>
          </a:p>
        </p:txBody>
      </p:sp>
      <p:pic>
        <p:nvPicPr>
          <p:cNvPr id="5" name="Image 4">
            <a:extLst>
              <a:ext uri="{FF2B5EF4-FFF2-40B4-BE49-F238E27FC236}">
                <a16:creationId xmlns:a16="http://schemas.microsoft.com/office/drawing/2014/main" id="{60ECE3AB-650A-47C5-A821-F6A18D19E24C}"/>
              </a:ext>
            </a:extLst>
          </p:cNvPr>
          <p:cNvPicPr>
            <a:picLocks noChangeAspect="1"/>
          </p:cNvPicPr>
          <p:nvPr/>
        </p:nvPicPr>
        <p:blipFill>
          <a:blip r:embed="rId3"/>
          <a:stretch>
            <a:fillRect/>
          </a:stretch>
        </p:blipFill>
        <p:spPr>
          <a:xfrm>
            <a:off x="1877238" y="2210956"/>
            <a:ext cx="9731182" cy="5212841"/>
          </a:xfrm>
          <a:prstGeom prst="rect">
            <a:avLst/>
          </a:prstGeom>
        </p:spPr>
      </p:pic>
      <p:sp>
        <p:nvSpPr>
          <p:cNvPr id="7" name="Ellipse 6">
            <a:extLst>
              <a:ext uri="{FF2B5EF4-FFF2-40B4-BE49-F238E27FC236}">
                <a16:creationId xmlns:a16="http://schemas.microsoft.com/office/drawing/2014/main" id="{76F581DA-E4C7-4C69-B1E6-1F2CB569A759}"/>
              </a:ext>
            </a:extLst>
          </p:cNvPr>
          <p:cNvSpPr/>
          <p:nvPr/>
        </p:nvSpPr>
        <p:spPr>
          <a:xfrm>
            <a:off x="7960130" y="3838683"/>
            <a:ext cx="144000" cy="144000"/>
          </a:xfrm>
          <a:prstGeom prst="ellipse">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3B0A60C-9FB6-4F00-A089-BA5C4A5DB26A}"/>
              </a:ext>
            </a:extLst>
          </p:cNvPr>
          <p:cNvSpPr/>
          <p:nvPr/>
        </p:nvSpPr>
        <p:spPr>
          <a:xfrm>
            <a:off x="7959589" y="5119393"/>
            <a:ext cx="144000" cy="144000"/>
          </a:xfrm>
          <a:prstGeom prst="ellipse">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EE1855EF-5544-44E3-806C-2E9A653D2F26}"/>
              </a:ext>
            </a:extLst>
          </p:cNvPr>
          <p:cNvCxnSpPr>
            <a:cxnSpLocks/>
          </p:cNvCxnSpPr>
          <p:nvPr/>
        </p:nvCxnSpPr>
        <p:spPr>
          <a:xfrm>
            <a:off x="2739485" y="3910683"/>
            <a:ext cx="516017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9E628A22-04B4-4580-95F7-867FA84D134A}"/>
              </a:ext>
            </a:extLst>
          </p:cNvPr>
          <p:cNvCxnSpPr>
            <a:cxnSpLocks/>
          </p:cNvCxnSpPr>
          <p:nvPr/>
        </p:nvCxnSpPr>
        <p:spPr>
          <a:xfrm>
            <a:off x="2739485" y="5190116"/>
            <a:ext cx="5129561"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BB7F732E-6721-4179-81DE-4E6E0AF64B8B}"/>
              </a:ext>
            </a:extLst>
          </p:cNvPr>
          <p:cNvSpPr txBox="1"/>
          <p:nvPr/>
        </p:nvSpPr>
        <p:spPr>
          <a:xfrm>
            <a:off x="426583" y="4866950"/>
            <a:ext cx="1313180" cy="646331"/>
          </a:xfrm>
          <a:prstGeom prst="rect">
            <a:avLst/>
          </a:prstGeom>
          <a:noFill/>
        </p:spPr>
        <p:txBody>
          <a:bodyPr wrap="none" rtlCol="0">
            <a:spAutoFit/>
          </a:bodyPr>
          <a:lstStyle/>
          <a:p>
            <a:r>
              <a:rPr lang="fr-FR" sz="3600">
                <a:solidFill>
                  <a:srgbClr val="C00000"/>
                </a:solidFill>
              </a:rPr>
              <a:t>45 ml</a:t>
            </a:r>
          </a:p>
        </p:txBody>
      </p:sp>
      <p:sp>
        <p:nvSpPr>
          <p:cNvPr id="15" name="ZoneTexte 14">
            <a:extLst>
              <a:ext uri="{FF2B5EF4-FFF2-40B4-BE49-F238E27FC236}">
                <a16:creationId xmlns:a16="http://schemas.microsoft.com/office/drawing/2014/main" id="{81B4E342-B8D3-4066-889D-711B81BC6EAC}"/>
              </a:ext>
            </a:extLst>
          </p:cNvPr>
          <p:cNvSpPr txBox="1"/>
          <p:nvPr/>
        </p:nvSpPr>
        <p:spPr>
          <a:xfrm>
            <a:off x="460823" y="3604575"/>
            <a:ext cx="1313180" cy="646331"/>
          </a:xfrm>
          <a:prstGeom prst="rect">
            <a:avLst/>
          </a:prstGeom>
          <a:noFill/>
        </p:spPr>
        <p:txBody>
          <a:bodyPr wrap="none" rtlCol="0">
            <a:spAutoFit/>
          </a:bodyPr>
          <a:lstStyle/>
          <a:p>
            <a:r>
              <a:rPr lang="fr-FR" sz="3600">
                <a:solidFill>
                  <a:srgbClr val="C00000"/>
                </a:solidFill>
              </a:rPr>
              <a:t>92 ml</a:t>
            </a:r>
          </a:p>
        </p:txBody>
      </p:sp>
      <p:sp>
        <p:nvSpPr>
          <p:cNvPr id="2" name="Ellipse 1">
            <a:extLst>
              <a:ext uri="{FF2B5EF4-FFF2-40B4-BE49-F238E27FC236}">
                <a16:creationId xmlns:a16="http://schemas.microsoft.com/office/drawing/2014/main" id="{B370DD32-783E-C07C-D373-98494577D7F5}"/>
              </a:ext>
            </a:extLst>
          </p:cNvPr>
          <p:cNvSpPr/>
          <p:nvPr/>
        </p:nvSpPr>
        <p:spPr>
          <a:xfrm rot="20433336">
            <a:off x="9354510" y="2626625"/>
            <a:ext cx="636607" cy="40358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5617090D-2D3F-79C7-B4E2-C6269E126DE6}"/>
              </a:ext>
            </a:extLst>
          </p:cNvPr>
          <p:cNvSpPr/>
          <p:nvPr/>
        </p:nvSpPr>
        <p:spPr>
          <a:xfrm rot="20433336">
            <a:off x="9335130" y="4381128"/>
            <a:ext cx="636607" cy="354408"/>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23827AD5-D7FA-09FE-271F-0BE4F567732C}"/>
              </a:ext>
            </a:extLst>
          </p:cNvPr>
          <p:cNvSpPr/>
          <p:nvPr/>
        </p:nvSpPr>
        <p:spPr>
          <a:xfrm>
            <a:off x="7750059" y="6494555"/>
            <a:ext cx="636607" cy="40358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F5F11195-4708-321E-DD7A-A42CE64EF031}"/>
              </a:ext>
            </a:extLst>
          </p:cNvPr>
          <p:cNvCxnSpPr>
            <a:cxnSpLocks/>
          </p:cNvCxnSpPr>
          <p:nvPr/>
        </p:nvCxnSpPr>
        <p:spPr>
          <a:xfrm>
            <a:off x="8031589" y="4044315"/>
            <a:ext cx="0" cy="105221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DCDF4374-2EC9-6074-19DC-E910617EE8F1}"/>
              </a:ext>
            </a:extLst>
          </p:cNvPr>
          <p:cNvCxnSpPr>
            <a:cxnSpLocks/>
          </p:cNvCxnSpPr>
          <p:nvPr/>
        </p:nvCxnSpPr>
        <p:spPr>
          <a:xfrm>
            <a:off x="9711022" y="3198688"/>
            <a:ext cx="0" cy="105221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927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5" grpId="0"/>
      <p:bldP spid="2" grpId="0" animBg="1"/>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C947245-D57D-0CFC-6E05-D8879F2CD31F}"/>
              </a:ext>
            </a:extLst>
          </p:cNvPr>
          <p:cNvSpPr>
            <a:spLocks noGrp="1"/>
          </p:cNvSpPr>
          <p:nvPr>
            <p:ph type="sldNum" sz="quarter" idx="11"/>
          </p:nvPr>
        </p:nvSpPr>
        <p:spPr/>
        <p:txBody>
          <a:bodyPr/>
          <a:lstStyle/>
          <a:p>
            <a:pPr>
              <a:defRPr/>
            </a:pPr>
            <a:fld id="{95191AD4-6EAE-2D47-B251-76389B557F4A}" type="slidenum">
              <a:rPr lang="en-US"/>
              <a:pPr>
                <a:defRPr/>
              </a:pPr>
              <a:t>16</a:t>
            </a:fld>
            <a:endParaRPr lang="en-US"/>
          </a:p>
        </p:txBody>
      </p:sp>
      <p:sp>
        <p:nvSpPr>
          <p:cNvPr id="2" name="Titre 1">
            <a:extLst>
              <a:ext uri="{FF2B5EF4-FFF2-40B4-BE49-F238E27FC236}">
                <a16:creationId xmlns:a16="http://schemas.microsoft.com/office/drawing/2014/main" id="{FAC5FB7A-0652-6D8A-C3A8-2AA23B819B86}"/>
              </a:ext>
            </a:extLst>
          </p:cNvPr>
          <p:cNvSpPr>
            <a:spLocks noGrp="1"/>
          </p:cNvSpPr>
          <p:nvPr>
            <p:ph type="title" idx="4294967295"/>
          </p:nvPr>
        </p:nvSpPr>
        <p:spPr>
          <a:xfrm>
            <a:off x="616425" y="573025"/>
            <a:ext cx="11461750" cy="858837"/>
          </a:xfrm>
        </p:spPr>
        <p:txBody>
          <a:bodyPr/>
          <a:lstStyle/>
          <a:p>
            <a:r>
              <a:rPr lang="fr-FR" sz="3600" dirty="0"/>
              <a:t>Solubilité d’un gaz dans l’eau</a:t>
            </a:r>
          </a:p>
        </p:txBody>
      </p:sp>
      <p:pic>
        <p:nvPicPr>
          <p:cNvPr id="6" name="Image 5">
            <a:extLst>
              <a:ext uri="{FF2B5EF4-FFF2-40B4-BE49-F238E27FC236}">
                <a16:creationId xmlns:a16="http://schemas.microsoft.com/office/drawing/2014/main" id="{E57D9267-8D1F-D70A-73C8-9B21DCEF726E}"/>
              </a:ext>
            </a:extLst>
          </p:cNvPr>
          <p:cNvPicPr>
            <a:picLocks noChangeAspect="1"/>
          </p:cNvPicPr>
          <p:nvPr/>
        </p:nvPicPr>
        <p:blipFill>
          <a:blip r:embed="rId3"/>
          <a:stretch>
            <a:fillRect/>
          </a:stretch>
        </p:blipFill>
        <p:spPr>
          <a:xfrm>
            <a:off x="3683607" y="1722716"/>
            <a:ext cx="3541292" cy="5418108"/>
          </a:xfrm>
          <a:prstGeom prst="rect">
            <a:avLst/>
          </a:prstGeom>
        </p:spPr>
      </p:pic>
      <p:sp>
        <p:nvSpPr>
          <p:cNvPr id="7" name="ZoneTexte 6">
            <a:extLst>
              <a:ext uri="{FF2B5EF4-FFF2-40B4-BE49-F238E27FC236}">
                <a16:creationId xmlns:a16="http://schemas.microsoft.com/office/drawing/2014/main" id="{1D82ED43-A7E2-A6C8-1244-7F0E7236C7EE}"/>
              </a:ext>
            </a:extLst>
          </p:cNvPr>
          <p:cNvSpPr txBox="1"/>
          <p:nvPr/>
        </p:nvSpPr>
        <p:spPr>
          <a:xfrm>
            <a:off x="7961710" y="2780903"/>
            <a:ext cx="2239566" cy="438582"/>
          </a:xfrm>
          <a:prstGeom prst="rect">
            <a:avLst/>
          </a:prstGeom>
          <a:noFill/>
        </p:spPr>
        <p:txBody>
          <a:bodyPr wrap="square" rtlCol="0">
            <a:spAutoFit/>
          </a:bodyPr>
          <a:lstStyle/>
          <a:p>
            <a:pPr defTabSz="514350">
              <a:defRPr/>
            </a:pPr>
            <a:r>
              <a:rPr lang="fr-FR" sz="2250" dirty="0">
                <a:solidFill>
                  <a:srgbClr val="000000"/>
                </a:solidFill>
                <a:latin typeface="Calibri" panose="020F0502020204030204" pitchFamily="34" charset="0"/>
                <a:cs typeface="Calibri" panose="020F0502020204030204" pitchFamily="34" charset="0"/>
              </a:rPr>
              <a:t>Poches d’air</a:t>
            </a:r>
          </a:p>
        </p:txBody>
      </p:sp>
      <p:sp>
        <p:nvSpPr>
          <p:cNvPr id="8" name="ZoneTexte 7">
            <a:extLst>
              <a:ext uri="{FF2B5EF4-FFF2-40B4-BE49-F238E27FC236}">
                <a16:creationId xmlns:a16="http://schemas.microsoft.com/office/drawing/2014/main" id="{12D8AEE0-D79C-83D6-64F4-C1B3FE338DB1}"/>
              </a:ext>
            </a:extLst>
          </p:cNvPr>
          <p:cNvSpPr txBox="1"/>
          <p:nvPr/>
        </p:nvSpPr>
        <p:spPr>
          <a:xfrm>
            <a:off x="7961710" y="3970337"/>
            <a:ext cx="2239566" cy="438582"/>
          </a:xfrm>
          <a:prstGeom prst="rect">
            <a:avLst/>
          </a:prstGeom>
          <a:noFill/>
        </p:spPr>
        <p:txBody>
          <a:bodyPr wrap="square" rtlCol="0">
            <a:spAutoFit/>
          </a:bodyPr>
          <a:lstStyle/>
          <a:p>
            <a:pPr defTabSz="514350">
              <a:defRPr/>
            </a:pPr>
            <a:r>
              <a:rPr lang="fr-FR" sz="2250" dirty="0">
                <a:solidFill>
                  <a:srgbClr val="000000"/>
                </a:solidFill>
                <a:latin typeface="Calibri" panose="020F0502020204030204" pitchFamily="34" charset="0"/>
                <a:cs typeface="Calibri" panose="020F0502020204030204" pitchFamily="34" charset="0"/>
              </a:rPr>
              <a:t>Bulles</a:t>
            </a:r>
          </a:p>
        </p:txBody>
      </p:sp>
      <p:sp>
        <p:nvSpPr>
          <p:cNvPr id="9" name="ZoneTexte 8">
            <a:extLst>
              <a:ext uri="{FF2B5EF4-FFF2-40B4-BE49-F238E27FC236}">
                <a16:creationId xmlns:a16="http://schemas.microsoft.com/office/drawing/2014/main" id="{8C8A233D-2ED9-1BAC-6CA0-BCCC366098A1}"/>
              </a:ext>
            </a:extLst>
          </p:cNvPr>
          <p:cNvSpPr txBox="1"/>
          <p:nvPr/>
        </p:nvSpPr>
        <p:spPr>
          <a:xfrm>
            <a:off x="7961710" y="5071317"/>
            <a:ext cx="2239566" cy="438582"/>
          </a:xfrm>
          <a:prstGeom prst="rect">
            <a:avLst/>
          </a:prstGeom>
          <a:noFill/>
        </p:spPr>
        <p:txBody>
          <a:bodyPr wrap="square" rtlCol="0">
            <a:spAutoFit/>
          </a:bodyPr>
          <a:lstStyle/>
          <a:p>
            <a:pPr defTabSz="514350">
              <a:defRPr/>
            </a:pPr>
            <a:r>
              <a:rPr lang="fr-FR" sz="2250" dirty="0" err="1">
                <a:solidFill>
                  <a:srgbClr val="000000"/>
                </a:solidFill>
                <a:latin typeface="Calibri" panose="020F0502020204030204" pitchFamily="34" charset="0"/>
                <a:cs typeface="Calibri" panose="020F0502020204030204" pitchFamily="34" charset="0"/>
              </a:rPr>
              <a:t>Micro-bulles</a:t>
            </a:r>
            <a:endParaRPr lang="fr-FR" sz="2250" dirty="0">
              <a:solidFill>
                <a:srgbClr val="000000"/>
              </a:solidFill>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19EE812-9342-1882-424E-EEEEEA9D5286}"/>
              </a:ext>
            </a:extLst>
          </p:cNvPr>
          <p:cNvSpPr txBox="1"/>
          <p:nvPr/>
        </p:nvSpPr>
        <p:spPr>
          <a:xfrm>
            <a:off x="7961709" y="6271467"/>
            <a:ext cx="2239566" cy="438582"/>
          </a:xfrm>
          <a:prstGeom prst="rect">
            <a:avLst/>
          </a:prstGeom>
          <a:noFill/>
        </p:spPr>
        <p:txBody>
          <a:bodyPr wrap="square" rtlCol="0">
            <a:spAutoFit/>
          </a:bodyPr>
          <a:lstStyle/>
          <a:p>
            <a:pPr defTabSz="514350">
              <a:defRPr/>
            </a:pPr>
            <a:r>
              <a:rPr lang="fr-FR" sz="2250" dirty="0">
                <a:solidFill>
                  <a:srgbClr val="000000"/>
                </a:solidFill>
                <a:latin typeface="Calibri" panose="020F0502020204030204" pitchFamily="34" charset="0"/>
                <a:cs typeface="Calibri" panose="020F0502020204030204" pitchFamily="34" charset="0"/>
              </a:rPr>
              <a:t>Gaz dissous</a:t>
            </a:r>
          </a:p>
        </p:txBody>
      </p:sp>
    </p:spTree>
    <p:extLst>
      <p:ext uri="{BB962C8B-B14F-4D97-AF65-F5344CB8AC3E}">
        <p14:creationId xmlns:p14="http://schemas.microsoft.com/office/powerpoint/2010/main" val="543841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110D1F6-7C4C-6D32-02A1-B8056B3A2EB2}"/>
              </a:ext>
            </a:extLst>
          </p:cNvPr>
          <p:cNvPicPr>
            <a:picLocks noChangeAspect="1"/>
          </p:cNvPicPr>
          <p:nvPr/>
        </p:nvPicPr>
        <p:blipFill>
          <a:blip r:embed="rId3"/>
          <a:stretch>
            <a:fillRect/>
          </a:stretch>
        </p:blipFill>
        <p:spPr>
          <a:xfrm>
            <a:off x="9996881" y="3348929"/>
            <a:ext cx="2648981" cy="2900599"/>
          </a:xfrm>
          <a:prstGeom prst="rect">
            <a:avLst/>
          </a:prstGeom>
        </p:spPr>
      </p:pic>
      <p:sp>
        <p:nvSpPr>
          <p:cNvPr id="1906692" name="Rectangle 4"/>
          <p:cNvSpPr>
            <a:spLocks noGrp="1" noChangeArrowheads="1"/>
          </p:cNvSpPr>
          <p:nvPr>
            <p:ph type="title" idx="4294967295"/>
          </p:nvPr>
        </p:nvSpPr>
        <p:spPr>
          <a:xfrm>
            <a:off x="651825" y="605263"/>
            <a:ext cx="10166350" cy="527050"/>
          </a:xfrm>
        </p:spPr>
        <p:txBody>
          <a:bodyPr>
            <a:noAutofit/>
          </a:bodyPr>
          <a:lstStyle/>
          <a:p>
            <a:r>
              <a:rPr lang="fr-FR" sz="3600" dirty="0">
                <a:latin typeface="Arial" panose="020B0604020202020204" pitchFamily="34" charset="0"/>
              </a:rPr>
              <a:t>Des solutions adaptées à chaque forme d’air</a:t>
            </a:r>
            <a:endParaRPr lang="fr-FR" sz="3600" dirty="0">
              <a:latin typeface="Arial" panose="020B0604020202020204" pitchFamily="34" charset="0"/>
              <a:cs typeface="Arial" panose="020B0604020202020204" pitchFamily="34" charset="0"/>
            </a:endParaRPr>
          </a:p>
        </p:txBody>
      </p:sp>
      <p:pic>
        <p:nvPicPr>
          <p:cNvPr id="1906696" name="Picture 8"/>
          <p:cNvPicPr>
            <a:picLocks noChangeAspect="1" noChangeArrowheads="1"/>
          </p:cNvPicPr>
          <p:nvPr/>
        </p:nvPicPr>
        <p:blipFill>
          <a:blip r:embed="rId4" cstate="print"/>
          <a:srcRect b="20879"/>
          <a:stretch>
            <a:fillRect/>
          </a:stretch>
        </p:blipFill>
        <p:spPr bwMode="auto">
          <a:xfrm>
            <a:off x="1669447" y="1890632"/>
            <a:ext cx="2965451" cy="1973264"/>
          </a:xfrm>
          <a:prstGeom prst="rect">
            <a:avLst/>
          </a:prstGeom>
          <a:noFill/>
          <a:ln w="12700">
            <a:noFill/>
            <a:miter lim="800000"/>
            <a:headEnd type="none" w="sm" len="sm"/>
            <a:tailEnd type="none" w="sm" len="sm"/>
          </a:ln>
          <a:effectLst/>
        </p:spPr>
      </p:pic>
      <p:pic>
        <p:nvPicPr>
          <p:cNvPr id="1906697" name="Picture 9"/>
          <p:cNvPicPr>
            <a:picLocks noChangeAspect="1" noChangeArrowheads="1"/>
          </p:cNvPicPr>
          <p:nvPr/>
        </p:nvPicPr>
        <p:blipFill>
          <a:blip r:embed="rId5" cstate="print"/>
          <a:srcRect b="23874"/>
          <a:stretch>
            <a:fillRect/>
          </a:stretch>
        </p:blipFill>
        <p:spPr bwMode="auto">
          <a:xfrm>
            <a:off x="1595286" y="4673653"/>
            <a:ext cx="3005137" cy="2389188"/>
          </a:xfrm>
          <a:prstGeom prst="rect">
            <a:avLst/>
          </a:prstGeom>
          <a:noFill/>
          <a:ln w="12700">
            <a:noFill/>
            <a:miter lim="800000"/>
            <a:headEnd type="none" w="sm" len="sm"/>
            <a:tailEnd type="none" w="sm" len="sm"/>
          </a:ln>
          <a:effectLst/>
        </p:spPr>
      </p:pic>
      <p:sp>
        <p:nvSpPr>
          <p:cNvPr id="1906699" name="Text Box 11"/>
          <p:cNvSpPr txBox="1">
            <a:spLocks noChangeArrowheads="1"/>
          </p:cNvSpPr>
          <p:nvPr/>
        </p:nvSpPr>
        <p:spPr bwMode="auto">
          <a:xfrm>
            <a:off x="2542575" y="3645733"/>
            <a:ext cx="2273300" cy="307777"/>
          </a:xfrm>
          <a:prstGeom prst="rect">
            <a:avLst/>
          </a:prstGeom>
          <a:noFill/>
          <a:ln w="12700">
            <a:noFill/>
            <a:miter lim="800000"/>
            <a:headEnd type="none" w="sm" len="sm"/>
            <a:tailEnd type="none" w="sm" len="sm"/>
          </a:ln>
          <a:effectLst/>
        </p:spPr>
        <p:txBody>
          <a:bodyPr>
            <a:spAutoFit/>
          </a:bodyPr>
          <a:lstStyle/>
          <a:p>
            <a:pPr defTabSz="514350">
              <a:spcBef>
                <a:spcPct val="50000"/>
              </a:spcBef>
              <a:defRPr/>
            </a:pPr>
            <a:endParaRPr lang="fr-FR" sz="1400">
              <a:solidFill>
                <a:prstClr val="black"/>
              </a:solidFill>
              <a:latin typeface="Arial" panose="020B0604020202020204" pitchFamily="34" charset="0"/>
              <a:cs typeface="Arial" panose="020B0604020202020204" pitchFamily="34" charset="0"/>
            </a:endParaRPr>
          </a:p>
        </p:txBody>
      </p:sp>
      <p:sp>
        <p:nvSpPr>
          <p:cNvPr id="1906703" name="Text Box 15"/>
          <p:cNvSpPr txBox="1">
            <a:spLocks noChangeArrowheads="1"/>
          </p:cNvSpPr>
          <p:nvPr/>
        </p:nvSpPr>
        <p:spPr bwMode="auto">
          <a:xfrm>
            <a:off x="2490185" y="1794713"/>
            <a:ext cx="2235201" cy="438582"/>
          </a:xfrm>
          <a:prstGeom prst="rect">
            <a:avLst/>
          </a:prstGeom>
          <a:noFill/>
          <a:ln w="12700">
            <a:noFill/>
            <a:miter lim="800000"/>
            <a:headEnd type="none" w="sm" len="sm"/>
            <a:tailEnd type="none" w="sm" len="sm"/>
          </a:ln>
          <a:effectLst/>
        </p:spPr>
        <p:txBody>
          <a:bodyPr wrap="square">
            <a:spAutoFit/>
          </a:bodyPr>
          <a:lstStyle/>
          <a:p>
            <a:pPr algn="ctr" defTabSz="514350">
              <a:spcBef>
                <a:spcPct val="50000"/>
              </a:spcBef>
              <a:defRPr/>
            </a:pPr>
            <a:r>
              <a:rPr lang="fr-FR" sz="2250" b="1" dirty="0">
                <a:solidFill>
                  <a:prstClr val="black"/>
                </a:solidFill>
                <a:latin typeface="Arial" panose="020B0604020202020204" pitchFamily="34" charset="0"/>
                <a:cs typeface="Arial" panose="020B0604020202020204" pitchFamily="34" charset="0"/>
              </a:rPr>
              <a:t>Purgeur</a:t>
            </a:r>
          </a:p>
        </p:txBody>
      </p:sp>
      <p:sp>
        <p:nvSpPr>
          <p:cNvPr id="1906704" name="Text Box 16"/>
          <p:cNvSpPr txBox="1">
            <a:spLocks noChangeArrowheads="1"/>
          </p:cNvSpPr>
          <p:nvPr/>
        </p:nvSpPr>
        <p:spPr bwMode="auto">
          <a:xfrm>
            <a:off x="2471135" y="4799229"/>
            <a:ext cx="2129288" cy="784830"/>
          </a:xfrm>
          <a:prstGeom prst="rect">
            <a:avLst/>
          </a:prstGeom>
          <a:noFill/>
          <a:ln w="12700">
            <a:noFill/>
            <a:miter lim="800000"/>
            <a:headEnd type="none" w="sm" len="sm"/>
            <a:tailEnd type="none" w="sm" len="sm"/>
          </a:ln>
          <a:effectLst/>
        </p:spPr>
        <p:txBody>
          <a:bodyPr wrap="square">
            <a:spAutoFit/>
          </a:bodyPr>
          <a:lstStyle/>
          <a:p>
            <a:pPr algn="ctr" defTabSz="514350">
              <a:spcBef>
                <a:spcPct val="50000"/>
              </a:spcBef>
              <a:defRPr/>
            </a:pPr>
            <a:r>
              <a:rPr lang="fr-FR" sz="2250" b="1" dirty="0">
                <a:solidFill>
                  <a:prstClr val="black"/>
                </a:solidFill>
                <a:latin typeface="Arial" panose="020B0604020202020204" pitchFamily="34" charset="0"/>
                <a:cs typeface="Arial" panose="020B0604020202020204" pitchFamily="34" charset="0"/>
              </a:rPr>
              <a:t>Séparateur de microbulles</a:t>
            </a:r>
          </a:p>
        </p:txBody>
      </p:sp>
      <p:sp>
        <p:nvSpPr>
          <p:cNvPr id="1906705" name="Text Box 17"/>
          <p:cNvSpPr txBox="1">
            <a:spLocks noChangeArrowheads="1"/>
          </p:cNvSpPr>
          <p:nvPr/>
        </p:nvSpPr>
        <p:spPr bwMode="auto">
          <a:xfrm>
            <a:off x="7270149" y="2014004"/>
            <a:ext cx="3155950" cy="784830"/>
          </a:xfrm>
          <a:prstGeom prst="rect">
            <a:avLst/>
          </a:prstGeom>
          <a:noFill/>
          <a:ln w="12700">
            <a:noFill/>
            <a:miter lim="800000"/>
            <a:headEnd type="none" w="sm" len="sm"/>
            <a:tailEnd type="none" w="sm" len="sm"/>
          </a:ln>
          <a:effectLst/>
        </p:spPr>
        <p:txBody>
          <a:bodyPr wrap="square">
            <a:spAutoFit/>
          </a:bodyPr>
          <a:lstStyle/>
          <a:p>
            <a:pPr algn="ctr" defTabSz="514350">
              <a:spcBef>
                <a:spcPct val="50000"/>
              </a:spcBef>
              <a:defRPr/>
            </a:pPr>
            <a:r>
              <a:rPr lang="fr-FR" sz="2250" b="1" dirty="0">
                <a:solidFill>
                  <a:prstClr val="black"/>
                </a:solidFill>
                <a:latin typeface="Arial" panose="020B0604020202020204" pitchFamily="34" charset="0"/>
                <a:cs typeface="Arial" panose="020B0604020202020204" pitchFamily="34" charset="0"/>
              </a:rPr>
              <a:t>Dégazeur par dépression</a:t>
            </a:r>
          </a:p>
        </p:txBody>
      </p:sp>
      <p:pic>
        <p:nvPicPr>
          <p:cNvPr id="2" name="Picture 7">
            <a:extLst>
              <a:ext uri="{FF2B5EF4-FFF2-40B4-BE49-F238E27FC236}">
                <a16:creationId xmlns:a16="http://schemas.microsoft.com/office/drawing/2014/main" id="{2145DF41-ACA4-CD66-331A-8B1C91053370}"/>
              </a:ext>
            </a:extLst>
          </p:cNvPr>
          <p:cNvPicPr>
            <a:picLocks noChangeAspect="1" noChangeArrowheads="1"/>
          </p:cNvPicPr>
          <p:nvPr/>
        </p:nvPicPr>
        <p:blipFill>
          <a:blip r:embed="rId6" cstate="print"/>
          <a:srcRect/>
          <a:stretch>
            <a:fillRect/>
          </a:stretch>
        </p:blipFill>
        <p:spPr bwMode="auto">
          <a:xfrm>
            <a:off x="7923970" y="2984500"/>
            <a:ext cx="1891934" cy="1059715"/>
          </a:xfrm>
          <a:prstGeom prst="rect">
            <a:avLst/>
          </a:prstGeom>
          <a:noFill/>
          <a:ln w="12700">
            <a:noFill/>
            <a:miter lim="800000"/>
            <a:headEnd type="none" w="sm" len="sm"/>
            <a:tailEnd type="none" w="sm" len="sm"/>
          </a:ln>
        </p:spPr>
      </p:pic>
      <p:sp>
        <p:nvSpPr>
          <p:cNvPr id="4" name="Espace réservé du numéro de diapositive 3">
            <a:extLst>
              <a:ext uri="{FF2B5EF4-FFF2-40B4-BE49-F238E27FC236}">
                <a16:creationId xmlns:a16="http://schemas.microsoft.com/office/drawing/2014/main" id="{1D05A3AA-8FEF-F924-59C5-98B7AD155CBC}"/>
              </a:ext>
            </a:extLst>
          </p:cNvPr>
          <p:cNvSpPr>
            <a:spLocks noGrp="1"/>
          </p:cNvSpPr>
          <p:nvPr>
            <p:ph type="sldNum" sz="quarter" idx="11"/>
          </p:nvPr>
        </p:nvSpPr>
        <p:spPr/>
        <p:txBody>
          <a:bodyPr/>
          <a:lstStyle/>
          <a:p>
            <a:fld id="{76A1F07B-AEEC-9248-9951-5796B95783D0}" type="slidenum">
              <a:rPr lang="de-DE" smtClean="0"/>
              <a:pPr/>
              <a:t>17</a:t>
            </a:fld>
            <a:endParaRPr lang="de-DE"/>
          </a:p>
        </p:txBody>
      </p:sp>
    </p:spTree>
    <p:extLst>
      <p:ext uri="{BB962C8B-B14F-4D97-AF65-F5344CB8AC3E}">
        <p14:creationId xmlns:p14="http://schemas.microsoft.com/office/powerpoint/2010/main" val="348110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66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67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066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06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067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6703" grpId="0"/>
      <p:bldP spid="1906704" grpId="0"/>
      <p:bldP spid="190670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7841BD7-B24A-E956-CA73-A99C0D6EACC8}"/>
              </a:ext>
            </a:extLst>
          </p:cNvPr>
          <p:cNvSpPr>
            <a:spLocks noGrp="1"/>
          </p:cNvSpPr>
          <p:nvPr>
            <p:ph type="title"/>
          </p:nvPr>
        </p:nvSpPr>
        <p:spPr>
          <a:xfrm>
            <a:off x="616640" y="579565"/>
            <a:ext cx="11461535" cy="860305"/>
          </a:xfrm>
        </p:spPr>
        <p:txBody>
          <a:bodyPr/>
          <a:lstStyle/>
          <a:p>
            <a:r>
              <a:rPr lang="fr-FR" dirty="0"/>
              <a:t>Les purgeurs et l’air en circulation</a:t>
            </a:r>
            <a:br>
              <a:rPr lang="fr-FR" dirty="0"/>
            </a:br>
            <a:endParaRPr lang="fr-FR" dirty="0"/>
          </a:p>
        </p:txBody>
      </p:sp>
      <p:sp>
        <p:nvSpPr>
          <p:cNvPr id="3" name="Espace réservé du contenu 2">
            <a:extLst>
              <a:ext uri="{FF2B5EF4-FFF2-40B4-BE49-F238E27FC236}">
                <a16:creationId xmlns:a16="http://schemas.microsoft.com/office/drawing/2014/main" id="{3BE21F78-582A-47DF-9E4E-4F38863F4DF9}"/>
              </a:ext>
            </a:extLst>
          </p:cNvPr>
          <p:cNvSpPr>
            <a:spLocks noGrp="1"/>
          </p:cNvSpPr>
          <p:nvPr>
            <p:ph idx="4294967295"/>
          </p:nvPr>
        </p:nvSpPr>
        <p:spPr>
          <a:xfrm>
            <a:off x="714674" y="1504877"/>
            <a:ext cx="11629725" cy="5014985"/>
          </a:xfrm>
        </p:spPr>
        <p:txBody>
          <a:bodyPr/>
          <a:lstStyle/>
          <a:p>
            <a:pPr>
              <a:lnSpc>
                <a:spcPct val="150000"/>
              </a:lnSpc>
            </a:pPr>
            <a:r>
              <a:rPr lang="fr-FR" sz="1800" dirty="0">
                <a:solidFill>
                  <a:srgbClr val="000000"/>
                </a:solidFill>
                <a:latin typeface="HelveticaNeueLT Com 45 Lt"/>
              </a:rPr>
              <a:t>Les purgeurs sont efficaces pour éliminer les poches d’air présentes essentiellement au remplissage de l’installation.</a:t>
            </a:r>
            <a:endParaRPr lang="fr-FR" sz="1800" dirty="0"/>
          </a:p>
          <a:p>
            <a:pPr marL="0" indent="0">
              <a:lnSpc>
                <a:spcPct val="150000"/>
              </a:lnSpc>
              <a:buNone/>
            </a:pPr>
            <a:endParaRPr lang="fr-FR" dirty="0"/>
          </a:p>
        </p:txBody>
      </p:sp>
      <p:sp>
        <p:nvSpPr>
          <p:cNvPr id="18" name="Rectangle 17">
            <a:extLst>
              <a:ext uri="{FF2B5EF4-FFF2-40B4-BE49-F238E27FC236}">
                <a16:creationId xmlns:a16="http://schemas.microsoft.com/office/drawing/2014/main" id="{895BC8FF-47D0-4D92-99F8-9AFD6BF0F359}"/>
              </a:ext>
            </a:extLst>
          </p:cNvPr>
          <p:cNvSpPr/>
          <p:nvPr/>
        </p:nvSpPr>
        <p:spPr>
          <a:xfrm rot="20863634">
            <a:off x="9168880" y="3027603"/>
            <a:ext cx="795438" cy="398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7" name="Groupe 16">
            <a:extLst>
              <a:ext uri="{FF2B5EF4-FFF2-40B4-BE49-F238E27FC236}">
                <a16:creationId xmlns:a16="http://schemas.microsoft.com/office/drawing/2014/main" id="{95496327-1E8A-91EF-D99C-E0306A6D330C}"/>
              </a:ext>
            </a:extLst>
          </p:cNvPr>
          <p:cNvGrpSpPr/>
          <p:nvPr/>
        </p:nvGrpSpPr>
        <p:grpSpPr>
          <a:xfrm>
            <a:off x="3384935" y="2234490"/>
            <a:ext cx="8959464" cy="4847220"/>
            <a:chOff x="3528852" y="2748516"/>
            <a:chExt cx="8959464" cy="4847220"/>
          </a:xfrm>
        </p:grpSpPr>
        <p:grpSp>
          <p:nvGrpSpPr>
            <p:cNvPr id="13" name="Groupe 12">
              <a:extLst>
                <a:ext uri="{FF2B5EF4-FFF2-40B4-BE49-F238E27FC236}">
                  <a16:creationId xmlns:a16="http://schemas.microsoft.com/office/drawing/2014/main" id="{D3C4524D-2783-8EC5-75A4-A7E7BAD07AC4}"/>
                </a:ext>
              </a:extLst>
            </p:cNvPr>
            <p:cNvGrpSpPr/>
            <p:nvPr/>
          </p:nvGrpSpPr>
          <p:grpSpPr>
            <a:xfrm>
              <a:off x="3528852" y="2835514"/>
              <a:ext cx="8959464" cy="4760222"/>
              <a:chOff x="3528852" y="2835514"/>
              <a:chExt cx="8959464" cy="4760222"/>
            </a:xfrm>
          </p:grpSpPr>
          <p:grpSp>
            <p:nvGrpSpPr>
              <p:cNvPr id="2" name="Groupe 1">
                <a:extLst>
                  <a:ext uri="{FF2B5EF4-FFF2-40B4-BE49-F238E27FC236}">
                    <a16:creationId xmlns:a16="http://schemas.microsoft.com/office/drawing/2014/main" id="{3F452B14-E1FB-4444-AC8E-019A29D60028}"/>
                  </a:ext>
                </a:extLst>
              </p:cNvPr>
              <p:cNvGrpSpPr/>
              <p:nvPr/>
            </p:nvGrpSpPr>
            <p:grpSpPr>
              <a:xfrm>
                <a:off x="3528852" y="3001413"/>
                <a:ext cx="8271531" cy="4594323"/>
                <a:chOff x="2712420" y="3441440"/>
                <a:chExt cx="7468643" cy="4018746"/>
              </a:xfrm>
            </p:grpSpPr>
            <p:sp>
              <p:nvSpPr>
                <p:cNvPr id="6" name="Rectangle 5">
                  <a:extLst>
                    <a:ext uri="{FF2B5EF4-FFF2-40B4-BE49-F238E27FC236}">
                      <a16:creationId xmlns:a16="http://schemas.microsoft.com/office/drawing/2014/main" id="{1F3CC537-64DB-4A3F-A1C5-9EEEDE7B5C2D}"/>
                    </a:ext>
                  </a:extLst>
                </p:cNvPr>
                <p:cNvSpPr/>
                <p:nvPr/>
              </p:nvSpPr>
              <p:spPr>
                <a:xfrm>
                  <a:off x="2712420" y="4284922"/>
                  <a:ext cx="1742621" cy="290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e 6">
                  <a:extLst>
                    <a:ext uri="{FF2B5EF4-FFF2-40B4-BE49-F238E27FC236}">
                      <a16:creationId xmlns:a16="http://schemas.microsoft.com/office/drawing/2014/main" id="{75B8E88C-4850-4C15-8716-0F34F33524A8}"/>
                    </a:ext>
                  </a:extLst>
                </p:cNvPr>
                <p:cNvGrpSpPr/>
                <p:nvPr/>
              </p:nvGrpSpPr>
              <p:grpSpPr>
                <a:xfrm>
                  <a:off x="2712421" y="3441440"/>
                  <a:ext cx="7468642" cy="4018746"/>
                  <a:chOff x="2712420" y="2653869"/>
                  <a:chExt cx="8029054" cy="4806317"/>
                </a:xfrm>
              </p:grpSpPr>
              <p:pic>
                <p:nvPicPr>
                  <p:cNvPr id="8" name="Image 7">
                    <a:extLst>
                      <a:ext uri="{FF2B5EF4-FFF2-40B4-BE49-F238E27FC236}">
                        <a16:creationId xmlns:a16="http://schemas.microsoft.com/office/drawing/2014/main" id="{D5EAF5A7-15D6-46E6-A3BF-72F72F1C73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6992" t="19370" r="7620"/>
                  <a:stretch/>
                </p:blipFill>
                <p:spPr>
                  <a:xfrm>
                    <a:off x="4455042" y="2653869"/>
                    <a:ext cx="6286432" cy="4806317"/>
                  </a:xfrm>
                  <a:prstGeom prst="rect">
                    <a:avLst/>
                  </a:prstGeom>
                </p:spPr>
              </p:pic>
              <p:sp>
                <p:nvSpPr>
                  <p:cNvPr id="9" name="Rectangle 8">
                    <a:extLst>
                      <a:ext uri="{FF2B5EF4-FFF2-40B4-BE49-F238E27FC236}">
                        <a16:creationId xmlns:a16="http://schemas.microsoft.com/office/drawing/2014/main" id="{B618396F-AE3C-4023-B98A-D96F9657A0E1}"/>
                      </a:ext>
                    </a:extLst>
                  </p:cNvPr>
                  <p:cNvSpPr/>
                  <p:nvPr/>
                </p:nvSpPr>
                <p:spPr>
                  <a:xfrm>
                    <a:off x="2712420" y="4284922"/>
                    <a:ext cx="1742621" cy="2902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F2F9CB4E-02E5-474E-A7AC-9D44B963FF7A}"/>
                      </a:ext>
                    </a:extLst>
                  </p:cNvPr>
                  <p:cNvSpPr/>
                  <p:nvPr/>
                </p:nvSpPr>
                <p:spPr>
                  <a:xfrm>
                    <a:off x="4024117" y="5762672"/>
                    <a:ext cx="1742621" cy="1291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Image 10">
                    <a:extLst>
                      <a:ext uri="{FF2B5EF4-FFF2-40B4-BE49-F238E27FC236}">
                        <a16:creationId xmlns:a16="http://schemas.microsoft.com/office/drawing/2014/main" id="{42360D9F-B301-4C1B-8F5E-C54023645F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6247" y="5642869"/>
                    <a:ext cx="528616" cy="765547"/>
                  </a:xfrm>
                  <a:prstGeom prst="rect">
                    <a:avLst/>
                  </a:prstGeom>
                </p:spPr>
              </p:pic>
              <p:pic>
                <p:nvPicPr>
                  <p:cNvPr id="12" name="Image 11">
                    <a:extLst>
                      <a:ext uri="{FF2B5EF4-FFF2-40B4-BE49-F238E27FC236}">
                        <a16:creationId xmlns:a16="http://schemas.microsoft.com/office/drawing/2014/main" id="{7995EE60-1A7F-47D4-A625-96B7C52623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4726"/>
                  <a:stretch/>
                </p:blipFill>
                <p:spPr>
                  <a:xfrm>
                    <a:off x="4576991" y="6408415"/>
                    <a:ext cx="528616" cy="765547"/>
                  </a:xfrm>
                  <a:prstGeom prst="rect">
                    <a:avLst/>
                  </a:prstGeom>
                </p:spPr>
              </p:pic>
            </p:grpSp>
          </p:grpSp>
          <p:sp>
            <p:nvSpPr>
              <p:cNvPr id="14" name="Rectangle 13">
                <a:extLst>
                  <a:ext uri="{FF2B5EF4-FFF2-40B4-BE49-F238E27FC236}">
                    <a16:creationId xmlns:a16="http://schemas.microsoft.com/office/drawing/2014/main" id="{25C31488-3C25-4E1C-9ED3-B62CAB1F7BD0}"/>
                  </a:ext>
                </a:extLst>
              </p:cNvPr>
              <p:cNvSpPr/>
              <p:nvPr/>
            </p:nvSpPr>
            <p:spPr>
              <a:xfrm>
                <a:off x="6045267" y="2999065"/>
                <a:ext cx="2211928" cy="1369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FE42D35F-4B16-41E2-85F7-EDAA03F97EB4}"/>
                  </a:ext>
                </a:extLst>
              </p:cNvPr>
              <p:cNvSpPr/>
              <p:nvPr/>
            </p:nvSpPr>
            <p:spPr>
              <a:xfrm>
                <a:off x="8935656" y="2835514"/>
                <a:ext cx="2078248" cy="1532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88F6243-20B2-49DB-BCE6-B432D4230FE8}"/>
                  </a:ext>
                </a:extLst>
              </p:cNvPr>
              <p:cNvSpPr/>
              <p:nvPr/>
            </p:nvSpPr>
            <p:spPr>
              <a:xfrm rot="20863634">
                <a:off x="11692878" y="3079057"/>
                <a:ext cx="795438" cy="398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9" name="Rectangle 18">
              <a:extLst>
                <a:ext uri="{FF2B5EF4-FFF2-40B4-BE49-F238E27FC236}">
                  <a16:creationId xmlns:a16="http://schemas.microsoft.com/office/drawing/2014/main" id="{4E788101-82C9-4D02-918B-CED2E430E4C7}"/>
                </a:ext>
              </a:extLst>
            </p:cNvPr>
            <p:cNvSpPr/>
            <p:nvPr/>
          </p:nvSpPr>
          <p:spPr>
            <a:xfrm>
              <a:off x="8135706" y="2748516"/>
              <a:ext cx="1252785" cy="398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2" name="ZoneTexte 21">
            <a:extLst>
              <a:ext uri="{FF2B5EF4-FFF2-40B4-BE49-F238E27FC236}">
                <a16:creationId xmlns:a16="http://schemas.microsoft.com/office/drawing/2014/main" id="{B41095E2-F3DF-42EB-A47B-F3B2B4D603FA}"/>
              </a:ext>
            </a:extLst>
          </p:cNvPr>
          <p:cNvSpPr txBox="1"/>
          <p:nvPr/>
        </p:nvSpPr>
        <p:spPr>
          <a:xfrm>
            <a:off x="941712" y="4046499"/>
            <a:ext cx="4011436" cy="1938992"/>
          </a:xfrm>
          <a:prstGeom prst="rect">
            <a:avLst/>
          </a:prstGeom>
          <a:noFill/>
        </p:spPr>
        <p:txBody>
          <a:bodyPr wrap="square" rtlCol="0">
            <a:spAutoFit/>
          </a:bodyPr>
          <a:lstStyle/>
          <a:p>
            <a:pPr marL="0" marR="0" lvl="0" indent="0" algn="ctr" defTabSz="766432"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Pompe en </a:t>
            </a:r>
            <a:r>
              <a:rPr lang="fr-FR" sz="2400" dirty="0">
                <a:solidFill>
                  <a:srgbClr val="000000"/>
                </a:solidFill>
                <a:latin typeface="Arial" panose="020B0604020202020204"/>
              </a:rPr>
              <a:t>fonctionnement</a:t>
            </a: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ctr" defTabSz="766432"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 les bulles de gaz sont entraînées</a:t>
            </a:r>
          </a:p>
          <a:p>
            <a:pPr marL="0" marR="0" lvl="0" indent="0" algn="ctr" defTabSz="766432"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dans le flux et les purgeurs</a:t>
            </a:r>
            <a:r>
              <a:rPr kumimoji="0" lang="fr-FR" sz="2400" b="0" i="0" u="none" strike="noStrike" kern="1200" cap="none" spc="0" normalizeH="0" noProof="0" dirty="0">
                <a:ln>
                  <a:noFill/>
                </a:ln>
                <a:solidFill>
                  <a:srgbClr val="000000"/>
                </a:solidFill>
                <a:effectLst/>
                <a:uLnTx/>
                <a:uFillTx/>
                <a:latin typeface="Arial" panose="020B0604020202020204"/>
                <a:ea typeface="+mn-ea"/>
                <a:cs typeface="+mn-cs"/>
              </a:rPr>
              <a:t> ont moins d’efficacité</a:t>
            </a:r>
            <a:endPar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Rectangle 50">
            <a:extLst>
              <a:ext uri="{FF2B5EF4-FFF2-40B4-BE49-F238E27FC236}">
                <a16:creationId xmlns:a16="http://schemas.microsoft.com/office/drawing/2014/main" id="{1BD8DDB6-0AFB-4DA2-A612-4A6BD697F781}"/>
              </a:ext>
            </a:extLst>
          </p:cNvPr>
          <p:cNvSpPr txBox="1">
            <a:spLocks noChangeArrowheads="1"/>
          </p:cNvSpPr>
          <p:nvPr/>
        </p:nvSpPr>
        <p:spPr>
          <a:xfrm>
            <a:off x="714675" y="517313"/>
            <a:ext cx="10167801" cy="526500"/>
          </a:xfrm>
          <a:prstGeom prst="rect">
            <a:avLst/>
          </a:prstGeom>
        </p:spPr>
        <p:txBody>
          <a:bodyPr vert="horz" lIns="0" tIns="0" rIns="0" bIns="0" rtlCol="0" anchor="b">
            <a:noAutofit/>
          </a:bodyPr>
          <a:lstStyle>
            <a:lvl1pPr marL="0" algn="l" defTabSz="766432" rtl="0" eaLnBrk="1" latinLnBrk="0" hangingPunct="1">
              <a:lnSpc>
                <a:spcPts val="4052"/>
              </a:lnSpc>
              <a:spcBef>
                <a:spcPts val="0"/>
              </a:spcBef>
              <a:buNone/>
              <a:defRPr sz="3600" b="1" i="0"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766432" rtl="0" eaLnBrk="1" fontAlgn="auto" latinLnBrk="0" hangingPunct="1">
              <a:lnSpc>
                <a:spcPts val="4052"/>
              </a:lnSpc>
              <a:spcBef>
                <a:spcPts val="0"/>
              </a:spcBef>
              <a:spcAft>
                <a:spcPts val="0"/>
              </a:spcAft>
              <a:buClrTx/>
              <a:buSzTx/>
              <a:buFontTx/>
              <a:buNone/>
              <a:tabLst/>
              <a:defRPr/>
            </a:pPr>
            <a:endPar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20" name="Espace réservé du numéro de diapositive 19">
            <a:extLst>
              <a:ext uri="{FF2B5EF4-FFF2-40B4-BE49-F238E27FC236}">
                <a16:creationId xmlns:a16="http://schemas.microsoft.com/office/drawing/2014/main" id="{29424253-ADD8-A78A-0E7E-9780848E097D}"/>
              </a:ext>
            </a:extLst>
          </p:cNvPr>
          <p:cNvSpPr>
            <a:spLocks noGrp="1"/>
          </p:cNvSpPr>
          <p:nvPr>
            <p:ph type="sldNum" sz="quarter" idx="11"/>
          </p:nvPr>
        </p:nvSpPr>
        <p:spPr/>
        <p:txBody>
          <a:bodyPr/>
          <a:lstStyle/>
          <a:p>
            <a:fld id="{76A1F07B-AEEC-9248-9951-5796B95783D0}" type="slidenum">
              <a:rPr lang="de-DE" smtClean="0"/>
              <a:pPr/>
              <a:t>18</a:t>
            </a:fld>
            <a:endParaRPr lang="de-DE"/>
          </a:p>
        </p:txBody>
      </p:sp>
    </p:spTree>
    <p:extLst>
      <p:ext uri="{BB962C8B-B14F-4D97-AF65-F5344CB8AC3E}">
        <p14:creationId xmlns:p14="http://schemas.microsoft.com/office/powerpoint/2010/main" val="321578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6AF6D-A047-040D-E704-F522A94A9428}"/>
              </a:ext>
            </a:extLst>
          </p:cNvPr>
          <p:cNvSpPr>
            <a:spLocks noGrp="1"/>
          </p:cNvSpPr>
          <p:nvPr>
            <p:ph type="title"/>
          </p:nvPr>
        </p:nvSpPr>
        <p:spPr>
          <a:xfrm>
            <a:off x="468000" y="454084"/>
            <a:ext cx="11461535" cy="860305"/>
          </a:xfrm>
        </p:spPr>
        <p:txBody>
          <a:bodyPr/>
          <a:lstStyle/>
          <a:p>
            <a:r>
              <a:rPr lang="fr-FR" dirty="0"/>
              <a:t>La fusion des microbulles</a:t>
            </a:r>
            <a:br>
              <a:rPr lang="fr-FR" dirty="0"/>
            </a:br>
            <a:endParaRPr lang="fr-FR" dirty="0"/>
          </a:p>
        </p:txBody>
      </p:sp>
      <p:sp>
        <p:nvSpPr>
          <p:cNvPr id="5" name="Espace réservé du contenu 4"/>
          <p:cNvSpPr>
            <a:spLocks noGrp="1"/>
          </p:cNvSpPr>
          <p:nvPr>
            <p:ph idx="4294967295"/>
          </p:nvPr>
        </p:nvSpPr>
        <p:spPr>
          <a:xfrm>
            <a:off x="571588" y="1760204"/>
            <a:ext cx="12344400" cy="5099050"/>
          </a:xfrm>
        </p:spPr>
        <p:txBody>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r>
              <a:rPr lang="fr-FR" sz="2253" b="1" dirty="0"/>
              <a:t>	</a:t>
            </a:r>
            <a:r>
              <a:rPr lang="fr-FR" sz="2000" b="1" dirty="0"/>
              <a:t>La coalescence </a:t>
            </a:r>
            <a:r>
              <a:rPr lang="fr-FR" sz="2000" dirty="0"/>
              <a:t>est le processus par lequel </a:t>
            </a:r>
            <a:r>
              <a:rPr lang="fr-FR" sz="2000" b="1" dirty="0"/>
              <a:t>plusieurs bulles fusionnent </a:t>
            </a:r>
            <a:r>
              <a:rPr lang="fr-FR" sz="2000" dirty="0"/>
              <a:t>pendant le contact pour former une poche d’air.</a:t>
            </a:r>
          </a:p>
          <a:p>
            <a:endParaRPr lang="en-US" sz="2253" b="1" dirty="0"/>
          </a:p>
        </p:txBody>
      </p:sp>
      <p:pic>
        <p:nvPicPr>
          <p:cNvPr id="4" name="Image 3">
            <a:extLst>
              <a:ext uri="{FF2B5EF4-FFF2-40B4-BE49-F238E27FC236}">
                <a16:creationId xmlns:a16="http://schemas.microsoft.com/office/drawing/2014/main" id="{108EFD78-0CE6-4AEB-A186-50E4BC01C9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1794" y="3795334"/>
            <a:ext cx="2903472" cy="1432684"/>
          </a:xfrm>
          <a:prstGeom prst="rect">
            <a:avLst/>
          </a:prstGeom>
        </p:spPr>
      </p:pic>
      <p:pic>
        <p:nvPicPr>
          <p:cNvPr id="8" name="Image 7">
            <a:extLst>
              <a:ext uri="{FF2B5EF4-FFF2-40B4-BE49-F238E27FC236}">
                <a16:creationId xmlns:a16="http://schemas.microsoft.com/office/drawing/2014/main" id="{5C2C19A3-5466-469D-B5FE-83C00B6C37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4415" y="3860109"/>
            <a:ext cx="2530059" cy="1303133"/>
          </a:xfrm>
          <a:prstGeom prst="rect">
            <a:avLst/>
          </a:prstGeom>
        </p:spPr>
      </p:pic>
      <p:pic>
        <p:nvPicPr>
          <p:cNvPr id="12" name="Image 11">
            <a:extLst>
              <a:ext uri="{FF2B5EF4-FFF2-40B4-BE49-F238E27FC236}">
                <a16:creationId xmlns:a16="http://schemas.microsoft.com/office/drawing/2014/main" id="{73C88710-50E1-4169-A0C3-7C389AA553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85166" y="3391439"/>
            <a:ext cx="2644369" cy="1836579"/>
          </a:xfrm>
          <a:prstGeom prst="rect">
            <a:avLst/>
          </a:prstGeom>
        </p:spPr>
      </p:pic>
      <p:sp>
        <p:nvSpPr>
          <p:cNvPr id="14" name="ZoneTexte 13">
            <a:extLst>
              <a:ext uri="{FF2B5EF4-FFF2-40B4-BE49-F238E27FC236}">
                <a16:creationId xmlns:a16="http://schemas.microsoft.com/office/drawing/2014/main" id="{8F1DD0D0-CD25-4265-AEA8-EB3F444AD397}"/>
              </a:ext>
            </a:extLst>
          </p:cNvPr>
          <p:cNvSpPr txBox="1"/>
          <p:nvPr/>
        </p:nvSpPr>
        <p:spPr>
          <a:xfrm>
            <a:off x="2873620" y="5941684"/>
            <a:ext cx="7740335" cy="830997"/>
          </a:xfrm>
          <a:prstGeom prst="rect">
            <a:avLst/>
          </a:prstGeom>
          <a:noFill/>
        </p:spPr>
        <p:txBody>
          <a:bodyPr wrap="square">
            <a:spAutoFit/>
          </a:bodyPr>
          <a:lstStyle/>
          <a:p>
            <a:pPr marL="0" marR="0" lvl="0" indent="0" algn="ctr" defTabSz="766432"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Les </a:t>
            </a:r>
            <a:r>
              <a:rPr kumimoji="0" lang="fr-FR" sz="2400" b="1" i="0" u="none" strike="noStrike" kern="1200" cap="none" spc="0" normalizeH="0" baseline="0" noProof="0" dirty="0">
                <a:ln>
                  <a:noFill/>
                </a:ln>
                <a:solidFill>
                  <a:srgbClr val="000000"/>
                </a:solidFill>
                <a:effectLst/>
                <a:uLnTx/>
                <a:uFillTx/>
                <a:latin typeface="Arial" panose="020B0604020202020204"/>
                <a:ea typeface="+mn-ea"/>
                <a:cs typeface="+mn-cs"/>
              </a:rPr>
              <a:t>poches d’air </a:t>
            </a: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sont plus facilement évacuées par des purgeurs</a:t>
            </a:r>
            <a:r>
              <a:rPr kumimoji="0" lang="hu-HU" sz="2400" b="1" i="0" u="none" strike="noStrike" kern="1200" cap="none" spc="0" normalizeH="0" baseline="0" noProof="0" dirty="0">
                <a:ln>
                  <a:noFill/>
                </a:ln>
                <a:solidFill>
                  <a:srgbClr val="000000"/>
                </a:solidFill>
                <a:effectLst/>
                <a:uLnTx/>
                <a:uFillTx/>
                <a:latin typeface="Arial" panose="020B0604020202020204"/>
                <a:ea typeface="+mn-ea"/>
                <a:cs typeface="+mn-cs"/>
              </a:rPr>
              <a:t>.</a:t>
            </a:r>
            <a:endPar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Flèche : droite 14">
            <a:extLst>
              <a:ext uri="{FF2B5EF4-FFF2-40B4-BE49-F238E27FC236}">
                <a16:creationId xmlns:a16="http://schemas.microsoft.com/office/drawing/2014/main" id="{CB33FCFE-C7FE-4D3D-89C8-0AADE003031B}"/>
              </a:ext>
            </a:extLst>
          </p:cNvPr>
          <p:cNvSpPr/>
          <p:nvPr/>
        </p:nvSpPr>
        <p:spPr>
          <a:xfrm>
            <a:off x="4895123" y="4511675"/>
            <a:ext cx="602512" cy="3462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lèche : droite 15">
            <a:extLst>
              <a:ext uri="{FF2B5EF4-FFF2-40B4-BE49-F238E27FC236}">
                <a16:creationId xmlns:a16="http://schemas.microsoft.com/office/drawing/2014/main" id="{C1B6D6D7-675A-42C6-8B88-23A40E41AA0D}"/>
              </a:ext>
            </a:extLst>
          </p:cNvPr>
          <p:cNvSpPr/>
          <p:nvPr/>
        </p:nvSpPr>
        <p:spPr>
          <a:xfrm>
            <a:off x="8528564" y="4401291"/>
            <a:ext cx="602512" cy="3462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Espace réservé du numéro de diapositive 2">
            <a:extLst>
              <a:ext uri="{FF2B5EF4-FFF2-40B4-BE49-F238E27FC236}">
                <a16:creationId xmlns:a16="http://schemas.microsoft.com/office/drawing/2014/main" id="{509031B8-9379-1348-B9DF-CE34FE763995}"/>
              </a:ext>
            </a:extLst>
          </p:cNvPr>
          <p:cNvSpPr>
            <a:spLocks noGrp="1"/>
          </p:cNvSpPr>
          <p:nvPr>
            <p:ph type="sldNum" sz="quarter" idx="11"/>
          </p:nvPr>
        </p:nvSpPr>
        <p:spPr/>
        <p:txBody>
          <a:bodyPr/>
          <a:lstStyle/>
          <a:p>
            <a:fld id="{76A1F07B-AEEC-9248-9951-5796B95783D0}" type="slidenum">
              <a:rPr lang="de-DE" smtClean="0"/>
              <a:pPr/>
              <a:t>19</a:t>
            </a:fld>
            <a:endParaRPr lang="de-DE"/>
          </a:p>
        </p:txBody>
      </p:sp>
    </p:spTree>
    <p:custDataLst>
      <p:tags r:id="rId1"/>
    </p:custDataLst>
    <p:extLst>
      <p:ext uri="{BB962C8B-B14F-4D97-AF65-F5344CB8AC3E}">
        <p14:creationId xmlns:p14="http://schemas.microsoft.com/office/powerpoint/2010/main" val="1549504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F4687-C341-7D5F-9790-85C32F5FBE9C}"/>
              </a:ext>
            </a:extLst>
          </p:cNvPr>
          <p:cNvSpPr>
            <a:spLocks noGrp="1"/>
          </p:cNvSpPr>
          <p:nvPr>
            <p:ph type="title"/>
          </p:nvPr>
        </p:nvSpPr>
        <p:spPr/>
        <p:txBody>
          <a:bodyPr/>
          <a:lstStyle/>
          <a:p>
            <a:pPr marL="0" indent="0">
              <a:spcAft>
                <a:spcPts val="1200"/>
              </a:spcAft>
              <a:buSzPct val="150000"/>
              <a:buNone/>
            </a:pPr>
            <a:r>
              <a:rPr lang="fr-FR" sz="4000" dirty="0"/>
              <a:t>L’air : origine et conséquences</a:t>
            </a:r>
          </a:p>
        </p:txBody>
      </p:sp>
      <p:sp>
        <p:nvSpPr>
          <p:cNvPr id="3" name="Espace réservé pour une image  2">
            <a:extLst>
              <a:ext uri="{FF2B5EF4-FFF2-40B4-BE49-F238E27FC236}">
                <a16:creationId xmlns:a16="http://schemas.microsoft.com/office/drawing/2014/main" id="{C583706B-86A7-6DA3-E726-B9DAC7377E49}"/>
              </a:ext>
            </a:extLst>
          </p:cNvPr>
          <p:cNvSpPr>
            <a:spLocks noGrp="1"/>
          </p:cNvSpPr>
          <p:nvPr>
            <p:ph type="pic" idx="4294967295"/>
          </p:nvPr>
        </p:nvSpPr>
        <p:spPr>
          <a:xfrm>
            <a:off x="6855298" y="0"/>
            <a:ext cx="6860698" cy="7726363"/>
          </a:xfrm>
        </p:spPr>
        <p:txBody>
          <a:bodyPr/>
          <a:lstStyle/>
          <a:p>
            <a:endParaRPr lang="fr-FR"/>
          </a:p>
        </p:txBody>
      </p:sp>
    </p:spTree>
    <p:extLst>
      <p:ext uri="{BB962C8B-B14F-4D97-AF65-F5344CB8AC3E}">
        <p14:creationId xmlns:p14="http://schemas.microsoft.com/office/powerpoint/2010/main" val="369215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4B000-F357-709E-7431-74381C750282}"/>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BA383A55-73B0-47AE-AAEA-702F1335822F}"/>
              </a:ext>
            </a:extLst>
          </p:cNvPr>
          <p:cNvSpPr>
            <a:spLocks noGrp="1"/>
          </p:cNvSpPr>
          <p:nvPr>
            <p:ph type="title"/>
          </p:nvPr>
        </p:nvSpPr>
        <p:spPr/>
        <p:txBody>
          <a:bodyPr/>
          <a:lstStyle/>
          <a:p>
            <a:r>
              <a:rPr lang="fr-FR" noProof="0" dirty="0"/>
              <a:t>Séparateur d’air – </a:t>
            </a:r>
            <a:r>
              <a:rPr lang="fr-FR" noProof="0" dirty="0" err="1"/>
              <a:t>Zeparo</a:t>
            </a:r>
            <a:r>
              <a:rPr lang="fr-FR" noProof="0" dirty="0"/>
              <a:t> Aero</a:t>
            </a:r>
          </a:p>
        </p:txBody>
      </p:sp>
      <p:pic>
        <p:nvPicPr>
          <p:cNvPr id="2" name="Picture 15" descr="A blue liquid with bubbles&#10;&#10;Description automatically generated">
            <a:extLst>
              <a:ext uri="{FF2B5EF4-FFF2-40B4-BE49-F238E27FC236}">
                <a16:creationId xmlns:a16="http://schemas.microsoft.com/office/drawing/2014/main" id="{5F9846DE-E47C-7FF0-9ADA-32ACBE6CD9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8069" y="1067467"/>
            <a:ext cx="2951561" cy="6446190"/>
          </a:xfrm>
          <a:prstGeom prst="rect">
            <a:avLst/>
          </a:prstGeom>
          <a:ln>
            <a:noFill/>
          </a:ln>
          <a:effectLst>
            <a:outerShdw blurRad="292100" dist="139700" dir="2700000" algn="tl" rotWithShape="0">
              <a:srgbClr val="333333">
                <a:alpha val="65000"/>
              </a:srgbClr>
            </a:outerShdw>
          </a:effectLst>
        </p:spPr>
      </p:pic>
      <p:sp>
        <p:nvSpPr>
          <p:cNvPr id="4" name="Text Box 2">
            <a:extLst>
              <a:ext uri="{FF2B5EF4-FFF2-40B4-BE49-F238E27FC236}">
                <a16:creationId xmlns:a16="http://schemas.microsoft.com/office/drawing/2014/main" id="{AABF3238-E159-203A-4C04-AF1ECBD4462F}"/>
              </a:ext>
            </a:extLst>
          </p:cNvPr>
          <p:cNvSpPr txBox="1">
            <a:spLocks noChangeArrowheads="1"/>
          </p:cNvSpPr>
          <p:nvPr/>
        </p:nvSpPr>
        <p:spPr bwMode="auto">
          <a:xfrm>
            <a:off x="5885122" y="1669483"/>
            <a:ext cx="7246678" cy="4717717"/>
          </a:xfrm>
          <a:prstGeom prst="rect">
            <a:avLst/>
          </a:prstGeom>
          <a:noFill/>
          <a:ln>
            <a:noFill/>
          </a:ln>
        </p:spPr>
        <p:style>
          <a:lnRef idx="0">
            <a:scrgbClr r="0" g="0" b="0"/>
          </a:lnRef>
          <a:fillRef idx="0">
            <a:scrgbClr r="0" g="0" b="0"/>
          </a:fillRef>
          <a:effectRef idx="0">
            <a:scrgbClr r="0" g="0" b="0"/>
          </a:effectRef>
          <a:fontRef idx="minor">
            <a:schemeClr val="lt1"/>
          </a:fontRef>
        </p:style>
        <p:txBody>
          <a:bodyPr rot="0" vert="horz" wrap="square" lIns="102870" tIns="51435" rIns="102870" bIns="51435" anchor="t" anchorCtr="0">
            <a:noAutofit/>
          </a:bodyPr>
          <a:lstStyle>
            <a:defPPr>
              <a:defRPr lang="en-US"/>
            </a:defPPr>
            <a:lvl1pPr marR="0">
              <a:lnSpc>
                <a:spcPct val="107000"/>
              </a:lnSpc>
              <a:spcBef>
                <a:spcPts val="0"/>
              </a:spcBef>
              <a:spcAft>
                <a:spcPts val="1200"/>
              </a:spcAft>
              <a:defRPr sz="1600" b="1" kern="0">
                <a:effectLst/>
                <a:latin typeface="Mark Pro" panose="020B0504020201010104" pitchFamily="34" charset="0"/>
                <a:ea typeface="Calibri" panose="020F0502020204030204" pitchFamily="34" charset="0"/>
                <a:cs typeface="MarkPro" panose="020B0504020101010102"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514350" rtl="0" eaLnBrk="1" fontAlgn="auto" latinLnBrk="0" hangingPunct="1">
              <a:lnSpc>
                <a:spcPct val="107000"/>
              </a:lnSpc>
              <a:spcBef>
                <a:spcPts val="0"/>
              </a:spcBef>
              <a:spcAft>
                <a:spcPts val="1350"/>
              </a:spcAft>
              <a:buClrTx/>
              <a:buSzTx/>
              <a:buFontTx/>
              <a:buNone/>
              <a:tabLst/>
              <a:defRPr/>
            </a:pPr>
            <a:r>
              <a:rPr kumimoji="0" lang="fr-FR" sz="2025" b="1" i="0" u="none" strike="noStrike" kern="0" cap="none" spc="0" normalizeH="0" baseline="0" noProof="0" dirty="0">
                <a:ln>
                  <a:noFill/>
                </a:ln>
                <a:solidFill>
                  <a:srgbClr val="000000"/>
                </a:solidFill>
                <a:effectLst/>
                <a:uLnTx/>
                <a:uFillTx/>
                <a:latin typeface="Mark Pro" panose="020B0504020201010104" pitchFamily="34" charset="0"/>
              </a:rPr>
              <a:t>Comment cela fonctionne-t-il ?</a:t>
            </a:r>
          </a:p>
          <a:p>
            <a:pPr marL="0" marR="0" lvl="0" indent="0" algn="l" defTabSz="514350" rtl="0" eaLnBrk="1" fontAlgn="auto" latinLnBrk="0" hangingPunct="1">
              <a:lnSpc>
                <a:spcPct val="107000"/>
              </a:lnSpc>
              <a:spcBef>
                <a:spcPts val="0"/>
              </a:spcBef>
              <a:spcAft>
                <a:spcPts val="135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Mark Pro" panose="020B0504020201010104" pitchFamily="34" charset="0"/>
              </a:rPr>
              <a:t>➊ Le flux entre dans le corps du séparateur</a:t>
            </a:r>
          </a:p>
          <a:p>
            <a:pPr marL="0" marR="0" lvl="0" indent="0" algn="l" defTabSz="514350" rtl="0" eaLnBrk="1" fontAlgn="auto" latinLnBrk="0" hangingPunct="1">
              <a:lnSpc>
                <a:spcPct val="107000"/>
              </a:lnSpc>
              <a:spcBef>
                <a:spcPts val="0"/>
              </a:spcBef>
              <a:spcAft>
                <a:spcPts val="135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Mark Pro" panose="020B0504020201010104" pitchFamily="34" charset="0"/>
              </a:rPr>
              <a:t>➋ En raison de l'élargissement, la vitesse d'écoulement diminue considérablement, ce qui permet aux plus grosses bulles de s'élever indépendamment vers le haut.</a:t>
            </a:r>
          </a:p>
          <a:p>
            <a:pPr marL="0" marR="0" lvl="0" indent="0" algn="l" defTabSz="514350" rtl="0" eaLnBrk="1" fontAlgn="auto" latinLnBrk="0" hangingPunct="1">
              <a:lnSpc>
                <a:spcPct val="107000"/>
              </a:lnSpc>
              <a:spcBef>
                <a:spcPts val="0"/>
              </a:spcBef>
              <a:spcAft>
                <a:spcPts val="135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Mark Pro" panose="020B0504020201010104" pitchFamily="34" charset="0"/>
              </a:rPr>
              <a:t>➌ Les petites bulles et les microbulles qui sont entraînées dans le flux rencontrent l'insert hélicoïdal qui crée un mélange de zones turbulentes et calmes. Ces zones aident à capturer les plus grosses bulles ou permettent aux plus petites de se consolider en plus grosses (effet de coalescence).</a:t>
            </a:r>
          </a:p>
          <a:p>
            <a:pPr marL="0" marR="0" lvl="0" indent="0" algn="l" defTabSz="514350" rtl="0" eaLnBrk="1" fontAlgn="auto" latinLnBrk="0" hangingPunct="1">
              <a:lnSpc>
                <a:spcPct val="107000"/>
              </a:lnSpc>
              <a:spcBef>
                <a:spcPts val="0"/>
              </a:spcBef>
              <a:spcAft>
                <a:spcPts val="135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Mark Pro" panose="020B0504020201010104" pitchFamily="34" charset="0"/>
              </a:rPr>
              <a:t>➍ Les bulles montent au sommet du séparateur.</a:t>
            </a:r>
          </a:p>
          <a:p>
            <a:pPr marL="0" marR="0" lvl="0" indent="0" algn="l" defTabSz="514350" rtl="0" eaLnBrk="1" fontAlgn="auto" latinLnBrk="0" hangingPunct="1">
              <a:lnSpc>
                <a:spcPct val="107000"/>
              </a:lnSpc>
              <a:spcBef>
                <a:spcPts val="0"/>
              </a:spcBef>
              <a:spcAft>
                <a:spcPts val="135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Mark Pro"/>
                <a:ea typeface="Calibri"/>
              </a:rPr>
              <a:t> L'air s'accumule au-delà du flotteur dans la zone supérieure du purgeur et est évacué.</a:t>
            </a:r>
            <a:endParaRPr kumimoji="0" lang="fr-FR" sz="2025" b="0" i="0" u="none" strike="noStrike" kern="0" cap="none" spc="0" normalizeH="0" baseline="0" noProof="0" dirty="0">
              <a:ln>
                <a:noFill/>
              </a:ln>
              <a:solidFill>
                <a:srgbClr val="000000"/>
              </a:solidFill>
              <a:effectLst/>
              <a:uLnTx/>
              <a:uFillTx/>
              <a:latin typeface="Mark Pro" panose="020B0504020201010104" pitchFamily="34" charset="0"/>
            </a:endParaRPr>
          </a:p>
        </p:txBody>
      </p:sp>
      <p:sp>
        <p:nvSpPr>
          <p:cNvPr id="6" name="TextBox 11">
            <a:extLst>
              <a:ext uri="{FF2B5EF4-FFF2-40B4-BE49-F238E27FC236}">
                <a16:creationId xmlns:a16="http://schemas.microsoft.com/office/drawing/2014/main" id="{4D0CB8C5-7415-DF66-387E-80F5050A930D}"/>
              </a:ext>
            </a:extLst>
          </p:cNvPr>
          <p:cNvSpPr txBox="1"/>
          <p:nvPr/>
        </p:nvSpPr>
        <p:spPr>
          <a:xfrm>
            <a:off x="2874512" y="4812059"/>
            <a:ext cx="757077" cy="64633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3600" b="0" i="0" u="none" strike="noStrike" kern="0" cap="none" spc="0" normalizeH="0" baseline="0" noProof="0">
                <a:ln>
                  <a:noFill/>
                </a:ln>
                <a:solidFill>
                  <a:srgbClr val="000000"/>
                </a:solidFill>
                <a:effectLst/>
                <a:uLnTx/>
                <a:uFillTx/>
                <a:latin typeface="Mark Pro" panose="020B0504020201010104" pitchFamily="34" charset="0"/>
                <a:ea typeface="Calibri" panose="020F0502020204030204" pitchFamily="34" charset="0"/>
                <a:cs typeface="MarkPro" panose="020B0504020101010102" pitchFamily="34" charset="0"/>
              </a:rPr>
              <a:t>➊</a:t>
            </a:r>
            <a:endParaRPr kumimoji="0" lang="fr-FR" sz="202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12">
            <a:extLst>
              <a:ext uri="{FF2B5EF4-FFF2-40B4-BE49-F238E27FC236}">
                <a16:creationId xmlns:a16="http://schemas.microsoft.com/office/drawing/2014/main" id="{BDB81C92-AF49-6027-D213-66EB8AAEA419}"/>
              </a:ext>
            </a:extLst>
          </p:cNvPr>
          <p:cNvSpPr txBox="1"/>
          <p:nvPr/>
        </p:nvSpPr>
        <p:spPr>
          <a:xfrm>
            <a:off x="3364231" y="4054554"/>
            <a:ext cx="614864" cy="64633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3600" b="0" i="0" u="none" strike="noStrike" kern="0" cap="none" spc="0" normalizeH="0" baseline="0" noProof="0">
                <a:ln>
                  <a:noFill/>
                </a:ln>
                <a:solidFill>
                  <a:srgbClr val="000000"/>
                </a:solidFill>
                <a:effectLst/>
                <a:uLnTx/>
                <a:uFillTx/>
                <a:latin typeface="Mark Pro" panose="020B0504020201010104" pitchFamily="34" charset="0"/>
                <a:ea typeface="Calibri" panose="020F0502020204030204" pitchFamily="34" charset="0"/>
                <a:cs typeface="MarkPro" panose="020B0504020101010102" pitchFamily="34" charset="0"/>
              </a:rPr>
              <a:t>➋</a:t>
            </a:r>
            <a:endParaRPr kumimoji="0" lang="fr-FR" sz="202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Båge 9">
            <a:extLst>
              <a:ext uri="{FF2B5EF4-FFF2-40B4-BE49-F238E27FC236}">
                <a16:creationId xmlns:a16="http://schemas.microsoft.com/office/drawing/2014/main" id="{2E3FE5EA-7A41-63C0-135E-66FAEFB22C9F}"/>
              </a:ext>
            </a:extLst>
          </p:cNvPr>
          <p:cNvSpPr/>
          <p:nvPr/>
        </p:nvSpPr>
        <p:spPr>
          <a:xfrm rot="7210273">
            <a:off x="1913776" y="1998392"/>
            <a:ext cx="2019960" cy="3059892"/>
          </a:xfrm>
          <a:prstGeom prst="arc">
            <a:avLst>
              <a:gd name="adj1" fmla="val 16568683"/>
              <a:gd name="adj2" fmla="val 1007864"/>
            </a:avLst>
          </a:prstGeom>
          <a:ln w="38100">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ctr" defTabSz="862236"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Box 2">
            <a:extLst>
              <a:ext uri="{FF2B5EF4-FFF2-40B4-BE49-F238E27FC236}">
                <a16:creationId xmlns:a16="http://schemas.microsoft.com/office/drawing/2014/main" id="{A1641E93-A086-0DE7-67BD-9C0960A63E78}"/>
              </a:ext>
            </a:extLst>
          </p:cNvPr>
          <p:cNvSpPr txBox="1"/>
          <p:nvPr/>
        </p:nvSpPr>
        <p:spPr>
          <a:xfrm>
            <a:off x="3817238" y="4712426"/>
            <a:ext cx="614865" cy="64633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3600" b="0" i="0" u="none" strike="noStrike" kern="0" cap="none" spc="0" normalizeH="0" baseline="0" noProof="0">
                <a:ln>
                  <a:noFill/>
                </a:ln>
                <a:solidFill>
                  <a:srgbClr val="000000"/>
                </a:solidFill>
                <a:effectLst/>
                <a:uLnTx/>
                <a:uFillTx/>
                <a:latin typeface="Mark Pro" panose="020B0504020201010104" pitchFamily="34" charset="0"/>
                <a:ea typeface="Calibri" panose="020F0502020204030204" pitchFamily="34" charset="0"/>
                <a:cs typeface="MarkPro" panose="020B0504020101010102" pitchFamily="34" charset="0"/>
              </a:rPr>
              <a:t>➌</a:t>
            </a:r>
            <a:endParaRPr kumimoji="0" lang="fr-FR" sz="202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TextBox 6">
            <a:extLst>
              <a:ext uri="{FF2B5EF4-FFF2-40B4-BE49-F238E27FC236}">
                <a16:creationId xmlns:a16="http://schemas.microsoft.com/office/drawing/2014/main" id="{6367877E-0C02-043E-B840-EC47146E4CD3}"/>
              </a:ext>
            </a:extLst>
          </p:cNvPr>
          <p:cNvSpPr txBox="1"/>
          <p:nvPr/>
        </p:nvSpPr>
        <p:spPr>
          <a:xfrm>
            <a:off x="3509805" y="2442819"/>
            <a:ext cx="614865" cy="64633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3600" b="0" i="0" u="none" strike="noStrike" kern="0" cap="none" spc="0" normalizeH="0" baseline="0" noProof="0">
                <a:ln>
                  <a:noFill/>
                </a:ln>
                <a:solidFill>
                  <a:srgbClr val="000000"/>
                </a:solidFill>
                <a:effectLst/>
                <a:uLnTx/>
                <a:uFillTx/>
                <a:latin typeface="Mark Pro" panose="020B0504020201010104" pitchFamily="34" charset="0"/>
                <a:ea typeface="Calibri" panose="020F0502020204030204" pitchFamily="34" charset="0"/>
                <a:cs typeface="MarkPro" panose="020B0504020101010102" pitchFamily="34" charset="0"/>
              </a:rPr>
              <a:t>➍</a:t>
            </a:r>
            <a:endParaRPr kumimoji="0" lang="fr-FR" sz="2025"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5" name="image_1">
            <a:extLst>
              <a:ext uri="{FF2B5EF4-FFF2-40B4-BE49-F238E27FC236}">
                <a16:creationId xmlns:a16="http://schemas.microsoft.com/office/drawing/2014/main" id="{BD2D301F-551E-B592-8523-567959DD4A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28" y="2312276"/>
            <a:ext cx="2238838" cy="1906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AA338A61-2BA4-E59C-0B63-67D9A60B0A25}"/>
              </a:ext>
            </a:extLst>
          </p:cNvPr>
          <p:cNvSpPr>
            <a:spLocks noGrp="1"/>
          </p:cNvSpPr>
          <p:nvPr>
            <p:ph type="sldNum" sz="quarter" idx="11"/>
          </p:nvPr>
        </p:nvSpPr>
        <p:spPr/>
        <p:txBody>
          <a:bodyPr/>
          <a:lstStyle/>
          <a:p>
            <a:fld id="{76A1F07B-AEEC-9248-9951-5796B95783D0}" type="slidenum">
              <a:rPr lang="de-DE" smtClean="0"/>
              <a:pPr/>
              <a:t>20</a:t>
            </a:fld>
            <a:endParaRPr lang="de-DE"/>
          </a:p>
        </p:txBody>
      </p:sp>
    </p:spTree>
    <p:extLst>
      <p:ext uri="{BB962C8B-B14F-4D97-AF65-F5344CB8AC3E}">
        <p14:creationId xmlns:p14="http://schemas.microsoft.com/office/powerpoint/2010/main" val="146777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749F18D-D5CA-C2A8-E5FF-A36599F47ECA}"/>
              </a:ext>
            </a:extLst>
          </p:cNvPr>
          <p:cNvPicPr>
            <a:picLocks noChangeAspect="1"/>
          </p:cNvPicPr>
          <p:nvPr/>
        </p:nvPicPr>
        <p:blipFill>
          <a:blip r:embed="rId3"/>
          <a:stretch>
            <a:fillRect/>
          </a:stretch>
        </p:blipFill>
        <p:spPr>
          <a:xfrm>
            <a:off x="1020575" y="1441451"/>
            <a:ext cx="11484560" cy="5703149"/>
          </a:xfrm>
          <a:prstGeom prst="rect">
            <a:avLst/>
          </a:prstGeom>
        </p:spPr>
      </p:pic>
      <p:sp>
        <p:nvSpPr>
          <p:cNvPr id="8" name="Titre 7">
            <a:extLst>
              <a:ext uri="{FF2B5EF4-FFF2-40B4-BE49-F238E27FC236}">
                <a16:creationId xmlns:a16="http://schemas.microsoft.com/office/drawing/2014/main" id="{57E97E78-73F3-995F-8265-A92302BDC69F}"/>
              </a:ext>
            </a:extLst>
          </p:cNvPr>
          <p:cNvSpPr>
            <a:spLocks noGrp="1"/>
          </p:cNvSpPr>
          <p:nvPr>
            <p:ph type="title"/>
          </p:nvPr>
        </p:nvSpPr>
        <p:spPr>
          <a:xfrm>
            <a:off x="468000" y="523534"/>
            <a:ext cx="11461535" cy="860305"/>
          </a:xfrm>
        </p:spPr>
        <p:txBody>
          <a:bodyPr/>
          <a:lstStyle/>
          <a:p>
            <a:r>
              <a:rPr lang="fr-FR" dirty="0"/>
              <a:t>Efficacité des séparateurs vs dégazeurs par dépression</a:t>
            </a:r>
          </a:p>
        </p:txBody>
      </p:sp>
      <p:cxnSp>
        <p:nvCxnSpPr>
          <p:cNvPr id="3" name="Connecteur droit avec flèche 2">
            <a:extLst>
              <a:ext uri="{FF2B5EF4-FFF2-40B4-BE49-F238E27FC236}">
                <a16:creationId xmlns:a16="http://schemas.microsoft.com/office/drawing/2014/main" id="{54D6150C-4196-D541-BB20-2E91B4D5F502}"/>
              </a:ext>
            </a:extLst>
          </p:cNvPr>
          <p:cNvCxnSpPr>
            <a:cxnSpLocks/>
          </p:cNvCxnSpPr>
          <p:nvPr/>
        </p:nvCxnSpPr>
        <p:spPr>
          <a:xfrm flipV="1">
            <a:off x="8484243" y="3611301"/>
            <a:ext cx="0" cy="2534856"/>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Connecteur droit avec flèche 6">
            <a:extLst>
              <a:ext uri="{FF2B5EF4-FFF2-40B4-BE49-F238E27FC236}">
                <a16:creationId xmlns:a16="http://schemas.microsoft.com/office/drawing/2014/main" id="{80C00CA5-3F95-8658-B708-A7BEB09E3D39}"/>
              </a:ext>
            </a:extLst>
          </p:cNvPr>
          <p:cNvCxnSpPr>
            <a:cxnSpLocks/>
          </p:cNvCxnSpPr>
          <p:nvPr/>
        </p:nvCxnSpPr>
        <p:spPr>
          <a:xfrm flipH="1">
            <a:off x="3032567" y="3611301"/>
            <a:ext cx="5424672" cy="0"/>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2" name="Ellipse 11">
            <a:extLst>
              <a:ext uri="{FF2B5EF4-FFF2-40B4-BE49-F238E27FC236}">
                <a16:creationId xmlns:a16="http://schemas.microsoft.com/office/drawing/2014/main" id="{46808936-924E-57B9-8114-F26D544130C1}"/>
              </a:ext>
            </a:extLst>
          </p:cNvPr>
          <p:cNvSpPr/>
          <p:nvPr/>
        </p:nvSpPr>
        <p:spPr>
          <a:xfrm>
            <a:off x="8137004" y="6295675"/>
            <a:ext cx="717627" cy="393537"/>
          </a:xfrm>
          <a:prstGeom prst="ellipse">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8030C3E6-705B-6050-EC64-D7E2082F0B71}"/>
              </a:ext>
            </a:extLst>
          </p:cNvPr>
          <p:cNvSpPr txBox="1"/>
          <p:nvPr/>
        </p:nvSpPr>
        <p:spPr>
          <a:xfrm>
            <a:off x="1736203" y="3411246"/>
            <a:ext cx="914400" cy="400110"/>
          </a:xfrm>
          <a:prstGeom prst="rect">
            <a:avLst/>
          </a:prstGeom>
          <a:noFill/>
        </p:spPr>
        <p:txBody>
          <a:bodyPr wrap="square" rtlCol="0">
            <a:spAutoFit/>
          </a:bodyPr>
          <a:lstStyle/>
          <a:p>
            <a:r>
              <a:rPr lang="fr-FR" sz="2000" dirty="0"/>
              <a:t>2 bar</a:t>
            </a:r>
          </a:p>
        </p:txBody>
      </p:sp>
      <p:sp>
        <p:nvSpPr>
          <p:cNvPr id="14" name="Ellipse 13">
            <a:extLst>
              <a:ext uri="{FF2B5EF4-FFF2-40B4-BE49-F238E27FC236}">
                <a16:creationId xmlns:a16="http://schemas.microsoft.com/office/drawing/2014/main" id="{86DEBE99-7037-041B-981E-56D267667D4E}"/>
              </a:ext>
            </a:extLst>
          </p:cNvPr>
          <p:cNvSpPr/>
          <p:nvPr/>
        </p:nvSpPr>
        <p:spPr>
          <a:xfrm>
            <a:off x="1736203" y="3407960"/>
            <a:ext cx="816013" cy="400109"/>
          </a:xfrm>
          <a:prstGeom prst="ellipse">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8F947B5E-D96F-A3DC-01FA-E33613612602}"/>
              </a:ext>
            </a:extLst>
          </p:cNvPr>
          <p:cNvSpPr>
            <a:spLocks noGrp="1"/>
          </p:cNvSpPr>
          <p:nvPr>
            <p:ph type="sldNum" sz="quarter" idx="11"/>
          </p:nvPr>
        </p:nvSpPr>
        <p:spPr/>
        <p:txBody>
          <a:bodyPr/>
          <a:lstStyle/>
          <a:p>
            <a:fld id="{76A1F07B-AEEC-9248-9951-5796B95783D0}" type="slidenum">
              <a:rPr lang="de-DE" smtClean="0"/>
              <a:pPr/>
              <a:t>21</a:t>
            </a:fld>
            <a:endParaRPr lang="de-DE"/>
          </a:p>
        </p:txBody>
      </p:sp>
    </p:spTree>
    <p:extLst>
      <p:ext uri="{BB962C8B-B14F-4D97-AF65-F5344CB8AC3E}">
        <p14:creationId xmlns:p14="http://schemas.microsoft.com/office/powerpoint/2010/main" val="41262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3F08D9F-BE67-67A1-97AD-12D8B9EDC9FE}"/>
              </a:ext>
            </a:extLst>
          </p:cNvPr>
          <p:cNvSpPr>
            <a:spLocks noGrp="1"/>
          </p:cNvSpPr>
          <p:nvPr>
            <p:ph type="sldNum" sz="quarter" idx="11"/>
          </p:nvPr>
        </p:nvSpPr>
        <p:spPr/>
        <p:txBody>
          <a:bodyPr/>
          <a:lstStyle/>
          <a:p>
            <a:pPr>
              <a:defRPr/>
            </a:pPr>
            <a:fld id="{95191AD4-6EAE-2D47-B251-76389B557F4A}" type="slidenum">
              <a:rPr lang="en-US" smtClean="0"/>
              <a:pPr>
                <a:defRPr/>
              </a:pPr>
              <a:t>22</a:t>
            </a:fld>
            <a:endParaRPr lang="en-US"/>
          </a:p>
        </p:txBody>
      </p:sp>
      <p:pic>
        <p:nvPicPr>
          <p:cNvPr id="3" name="Image 2">
            <a:extLst>
              <a:ext uri="{FF2B5EF4-FFF2-40B4-BE49-F238E27FC236}">
                <a16:creationId xmlns:a16="http://schemas.microsoft.com/office/drawing/2014/main" id="{197DC0D2-9983-A530-E9D2-5778DCB23A90}"/>
              </a:ext>
            </a:extLst>
          </p:cNvPr>
          <p:cNvPicPr>
            <a:picLocks noChangeAspect="1"/>
          </p:cNvPicPr>
          <p:nvPr/>
        </p:nvPicPr>
        <p:blipFill>
          <a:blip r:embed="rId2"/>
          <a:stretch>
            <a:fillRect/>
          </a:stretch>
        </p:blipFill>
        <p:spPr>
          <a:xfrm>
            <a:off x="2168559" y="1634128"/>
            <a:ext cx="8763601" cy="5635517"/>
          </a:xfrm>
          <a:prstGeom prst="rect">
            <a:avLst/>
          </a:prstGeom>
        </p:spPr>
      </p:pic>
      <p:sp>
        <p:nvSpPr>
          <p:cNvPr id="5" name="Titre 1">
            <a:extLst>
              <a:ext uri="{FF2B5EF4-FFF2-40B4-BE49-F238E27FC236}">
                <a16:creationId xmlns:a16="http://schemas.microsoft.com/office/drawing/2014/main" id="{8EB6CEDB-5461-DD5D-49A0-93A69722CCA8}"/>
              </a:ext>
            </a:extLst>
          </p:cNvPr>
          <p:cNvSpPr>
            <a:spLocks noGrp="1"/>
          </p:cNvSpPr>
          <p:nvPr>
            <p:ph type="title"/>
          </p:nvPr>
        </p:nvSpPr>
        <p:spPr>
          <a:xfrm>
            <a:off x="468313" y="671513"/>
            <a:ext cx="11461750" cy="860425"/>
          </a:xfrm>
        </p:spPr>
        <p:txBody>
          <a:bodyPr/>
          <a:lstStyle/>
          <a:p>
            <a:r>
              <a:rPr lang="fr-FR" dirty="0"/>
              <a:t>Dégazage par dépression</a:t>
            </a:r>
          </a:p>
        </p:txBody>
      </p:sp>
    </p:spTree>
    <p:extLst>
      <p:ext uri="{BB962C8B-B14F-4D97-AF65-F5344CB8AC3E}">
        <p14:creationId xmlns:p14="http://schemas.microsoft.com/office/powerpoint/2010/main" val="360511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DBD758-C010-6F45-2A9F-5D9EEB675128}"/>
              </a:ext>
            </a:extLst>
          </p:cNvPr>
          <p:cNvPicPr>
            <a:picLocks noChangeAspect="1"/>
          </p:cNvPicPr>
          <p:nvPr/>
        </p:nvPicPr>
        <p:blipFill>
          <a:blip r:embed="rId2"/>
          <a:stretch>
            <a:fillRect/>
          </a:stretch>
        </p:blipFill>
        <p:spPr>
          <a:xfrm>
            <a:off x="247001" y="1821216"/>
            <a:ext cx="7473213" cy="4939410"/>
          </a:xfrm>
          <a:prstGeom prst="rect">
            <a:avLst/>
          </a:prstGeom>
        </p:spPr>
      </p:pic>
      <p:sp>
        <p:nvSpPr>
          <p:cNvPr id="2" name="Titel 1"/>
          <p:cNvSpPr>
            <a:spLocks noGrp="1"/>
          </p:cNvSpPr>
          <p:nvPr>
            <p:ph type="title"/>
          </p:nvPr>
        </p:nvSpPr>
        <p:spPr>
          <a:xfrm>
            <a:off x="535617" y="571586"/>
            <a:ext cx="11461535" cy="860305"/>
          </a:xfrm>
        </p:spPr>
        <p:txBody>
          <a:bodyPr/>
          <a:lstStyle/>
          <a:p>
            <a:r>
              <a:rPr lang="fr-FR" dirty="0"/>
              <a:t>Vento Connect – centrale de dégazage par dépression </a:t>
            </a:r>
          </a:p>
        </p:txBody>
      </p:sp>
      <p:sp>
        <p:nvSpPr>
          <p:cNvPr id="19" name="Espace réservé du numéro de diapositive 18">
            <a:extLst>
              <a:ext uri="{FF2B5EF4-FFF2-40B4-BE49-F238E27FC236}">
                <a16:creationId xmlns:a16="http://schemas.microsoft.com/office/drawing/2014/main" id="{7DA93977-175F-5BC3-CDD6-652072F70554}"/>
              </a:ext>
            </a:extLst>
          </p:cNvPr>
          <p:cNvSpPr>
            <a:spLocks noGrp="1"/>
          </p:cNvSpPr>
          <p:nvPr>
            <p:ph type="sldNum" sz="quarter" idx="11"/>
          </p:nvPr>
        </p:nvSpPr>
        <p:spPr/>
        <p:txBody>
          <a:bodyPr/>
          <a:lstStyle/>
          <a:p>
            <a:fld id="{76A1F07B-AEEC-9248-9951-5796B95783D0}" type="slidenum">
              <a:rPr lang="de-DE" smtClean="0"/>
              <a:pPr/>
              <a:t>23</a:t>
            </a:fld>
            <a:endParaRPr lang="de-DE" dirty="0"/>
          </a:p>
        </p:txBody>
      </p:sp>
      <p:sp>
        <p:nvSpPr>
          <p:cNvPr id="8" name="Tartalom helye 6">
            <a:extLst>
              <a:ext uri="{FF2B5EF4-FFF2-40B4-BE49-F238E27FC236}">
                <a16:creationId xmlns:a16="http://schemas.microsoft.com/office/drawing/2014/main" id="{199E1DA1-ABBD-A601-EE43-0A3880D589B1}"/>
              </a:ext>
            </a:extLst>
          </p:cNvPr>
          <p:cNvSpPr txBox="1">
            <a:spLocks/>
          </p:cNvSpPr>
          <p:nvPr/>
        </p:nvSpPr>
        <p:spPr>
          <a:xfrm>
            <a:off x="8280393" y="2191801"/>
            <a:ext cx="5188606" cy="4568825"/>
          </a:xfrm>
          <a:prstGeom prst="rect">
            <a:avLst/>
          </a:prstGeom>
          <a:noFill/>
        </p:spPr>
        <p:txBody>
          <a:bodyPr vert="horz" lIns="0" tIns="0" rIns="0" bIns="0" rtlCol="0">
            <a:noAutofit/>
          </a:bodyPr>
          <a:lstStyle>
            <a:defPPr>
              <a:defRPr lang="en-US"/>
            </a:defPPr>
            <a:lvl1pPr marL="0" indent="-172800" algn="l" defTabSz="684240" rtl="0" eaLnBrk="1" latinLnBrk="0" hangingPunct="1">
              <a:spcBef>
                <a:spcPts val="0"/>
              </a:spcBef>
              <a:spcAft>
                <a:spcPts val="900"/>
              </a:spcAft>
              <a:buClr>
                <a:schemeClr val="tx2"/>
              </a:buClr>
              <a:buSzPct val="100000"/>
              <a:buFont typeface="Arial" panose="020B0604020202020204" pitchFamily="34" charset="0"/>
              <a:buChar char="•"/>
              <a:tabLst>
                <a:tab pos="402620" algn="l"/>
              </a:tabLst>
              <a:defRPr sz="2680" kern="1200" baseline="0">
                <a:solidFill>
                  <a:schemeClr val="tx1"/>
                </a:solidFill>
                <a:latin typeface="+mn-lt"/>
                <a:ea typeface="+mn-ea"/>
                <a:cs typeface="+mn-cs"/>
              </a:defRPr>
            </a:lvl1pPr>
            <a:lvl2pPr marL="684240" indent="-172800" algn="l" defTabSz="684240" rtl="0" eaLnBrk="1" latinLnBrk="0" hangingPunct="1">
              <a:spcBef>
                <a:spcPts val="0"/>
              </a:spcBef>
              <a:spcAft>
                <a:spcPts val="900"/>
              </a:spcAft>
              <a:buClr>
                <a:schemeClr val="tx2"/>
              </a:buClr>
              <a:buSzPct val="100000"/>
              <a:buFont typeface="Systemschrift Normal"/>
              <a:buChar char="∘"/>
              <a:tabLst>
                <a:tab pos="533649" algn="l"/>
              </a:tabLst>
              <a:defRPr sz="2680" b="0" i="1" kern="1200" baseline="0">
                <a:solidFill>
                  <a:schemeClr val="tx1"/>
                </a:solidFill>
                <a:latin typeface="+mn-lt"/>
                <a:ea typeface="+mn-ea"/>
                <a:cs typeface="+mn-cs"/>
              </a:defRPr>
            </a:lvl2pPr>
            <a:lvl3pPr marL="1368480" indent="-172800" algn="l" defTabSz="684240" rtl="0" eaLnBrk="1" latinLnBrk="0" hangingPunct="1">
              <a:spcBef>
                <a:spcPts val="0"/>
              </a:spcBef>
              <a:spcAft>
                <a:spcPts val="900"/>
              </a:spcAft>
              <a:buClr>
                <a:schemeClr val="tx2"/>
              </a:buClr>
              <a:buSzPct val="100000"/>
              <a:buFont typeface="Systemschrift Normal"/>
              <a:buChar char="∘"/>
              <a:tabLst>
                <a:tab pos="533649" algn="l"/>
              </a:tabLst>
              <a:defRPr sz="2680" b="0" i="1" kern="1200" baseline="0">
                <a:solidFill>
                  <a:schemeClr val="tx1"/>
                </a:solidFill>
                <a:latin typeface="+mn-lt"/>
                <a:ea typeface="+mn-ea"/>
                <a:cs typeface="+mn-cs"/>
              </a:defRPr>
            </a:lvl3pPr>
            <a:lvl4pPr marL="2052720" indent="0" algn="l" defTabSz="684240" rtl="0" eaLnBrk="1" latinLnBrk="0" hangingPunct="1">
              <a:spcBef>
                <a:spcPts val="0"/>
              </a:spcBef>
              <a:buFont typeface="Arial"/>
              <a:buNone/>
              <a:tabLst>
                <a:tab pos="533649" algn="l"/>
              </a:tabLst>
              <a:defRPr sz="2680" b="0" i="1" kern="1200" baseline="0">
                <a:solidFill>
                  <a:schemeClr val="tx1"/>
                </a:solidFill>
                <a:latin typeface="+mn-lt"/>
                <a:ea typeface="+mn-ea"/>
                <a:cs typeface="+mn-cs"/>
              </a:defRPr>
            </a:lvl4pPr>
            <a:lvl5pPr marL="2736961" indent="-383216" algn="l" defTabSz="684240" rtl="0" eaLnBrk="1" latinLnBrk="0" hangingPunct="1">
              <a:spcBef>
                <a:spcPts val="0"/>
              </a:spcBef>
              <a:buFont typeface="Arial"/>
              <a:buChar char="»"/>
              <a:tabLst>
                <a:tab pos="533649" algn="l"/>
              </a:tabLst>
              <a:defRPr sz="2680" b="0" i="1" kern="1200" baseline="0">
                <a:solidFill>
                  <a:schemeClr val="tx1"/>
                </a:solidFill>
                <a:latin typeface="+mn-lt"/>
                <a:ea typeface="+mn-ea"/>
                <a:cs typeface="+mn-cs"/>
              </a:defRPr>
            </a:lvl5pPr>
            <a:lvl6pPr marL="3421203" indent="-383216" algn="l" defTabSz="684240" rtl="0" eaLnBrk="1" latinLnBrk="0" hangingPunct="1">
              <a:spcBef>
                <a:spcPct val="20000"/>
              </a:spcBef>
              <a:buFont typeface="Arial"/>
              <a:buChar char="•"/>
              <a:defRPr sz="2680" kern="1200">
                <a:solidFill>
                  <a:schemeClr val="tx1"/>
                </a:solidFill>
                <a:latin typeface="+mn-lt"/>
                <a:ea typeface="+mn-ea"/>
                <a:cs typeface="+mn-cs"/>
              </a:defRPr>
            </a:lvl6pPr>
            <a:lvl7pPr marL="4105443" indent="-383216" algn="l" defTabSz="684240" rtl="0" eaLnBrk="1" latinLnBrk="0" hangingPunct="1">
              <a:spcBef>
                <a:spcPct val="20000"/>
              </a:spcBef>
              <a:buFont typeface="Arial"/>
              <a:buChar char="•"/>
              <a:defRPr sz="2680" kern="1200">
                <a:solidFill>
                  <a:schemeClr val="tx1"/>
                </a:solidFill>
                <a:latin typeface="+mn-lt"/>
                <a:ea typeface="+mn-ea"/>
                <a:cs typeface="+mn-cs"/>
              </a:defRPr>
            </a:lvl7pPr>
            <a:lvl8pPr marL="4789682" indent="-383216" algn="l" defTabSz="684240" rtl="0" eaLnBrk="1" latinLnBrk="0" hangingPunct="1">
              <a:spcBef>
                <a:spcPct val="20000"/>
              </a:spcBef>
              <a:buFont typeface="Arial"/>
              <a:buChar char="•"/>
              <a:defRPr sz="2680" kern="1200">
                <a:solidFill>
                  <a:schemeClr val="tx1"/>
                </a:solidFill>
                <a:latin typeface="+mn-lt"/>
                <a:ea typeface="+mn-ea"/>
                <a:cs typeface="+mn-cs"/>
              </a:defRPr>
            </a:lvl8pPr>
            <a:lvl9pPr marL="5473924" indent="-383216" algn="l" defTabSz="684240" rtl="0" eaLnBrk="1" latinLnBrk="0" hangingPunct="1">
              <a:spcBef>
                <a:spcPct val="20000"/>
              </a:spcBef>
              <a:buFont typeface="Arial"/>
              <a:buChar char="•"/>
              <a:defRPr sz="2680" kern="1200">
                <a:solidFill>
                  <a:schemeClr val="tx1"/>
                </a:solidFill>
                <a:latin typeface="+mn-lt"/>
                <a:ea typeface="+mn-ea"/>
                <a:cs typeface="+mn-cs"/>
              </a:defRPr>
            </a:lvl9pPr>
          </a:lstStyle>
          <a:p>
            <a:pPr marL="54580" indent="-457200">
              <a:buFont typeface="+mj-lt"/>
              <a:buAutoNum type="arabicPeriod"/>
            </a:pPr>
            <a:r>
              <a:rPr lang="fr-FR" sz="1800" dirty="0" err="1">
                <a:solidFill>
                  <a:srgbClr val="000000"/>
                </a:solidFill>
                <a:latin typeface="HelveticaNeueLT Com 45 Lt"/>
              </a:rPr>
              <a:t>Prélevement</a:t>
            </a:r>
            <a:r>
              <a:rPr lang="fr-FR" sz="1800" dirty="0">
                <a:solidFill>
                  <a:srgbClr val="000000"/>
                </a:solidFill>
                <a:latin typeface="HelveticaNeueLT Com 45 Lt"/>
              </a:rPr>
              <a:t> en bypass d’une quantité d’eau de l’installation riche en gaz.</a:t>
            </a:r>
          </a:p>
          <a:p>
            <a:pPr marL="54580" indent="-457200">
              <a:buFont typeface="+mj-lt"/>
              <a:buAutoNum type="arabicPeriod"/>
            </a:pPr>
            <a:endParaRPr lang="fr-FR" sz="1800" dirty="0">
              <a:solidFill>
                <a:srgbClr val="000000"/>
              </a:solidFill>
              <a:latin typeface="HelveticaNeueLT Com 45 Lt"/>
            </a:endParaRPr>
          </a:p>
          <a:p>
            <a:pPr marL="54580" indent="-457200">
              <a:buFont typeface="+mj-lt"/>
              <a:buAutoNum type="arabicPeriod"/>
            </a:pPr>
            <a:r>
              <a:rPr lang="fr-FR" sz="1800" dirty="0">
                <a:solidFill>
                  <a:srgbClr val="000000"/>
                </a:solidFill>
                <a:latin typeface="HelveticaNeueLT Com 45 Lt"/>
              </a:rPr>
              <a:t>Aspiration à -0,9 bar pour libérer les gaz dissous sous forme de microbulles, les fusionner en bulles et les évacuer.</a:t>
            </a:r>
          </a:p>
          <a:p>
            <a:pPr marL="54580" indent="-457200">
              <a:buFont typeface="+mj-lt"/>
              <a:buAutoNum type="arabicPeriod"/>
            </a:pPr>
            <a:endParaRPr lang="fr-FR" sz="1800" dirty="0">
              <a:solidFill>
                <a:srgbClr val="000000"/>
              </a:solidFill>
              <a:latin typeface="HelveticaNeueLT Com 45 Lt"/>
            </a:endParaRPr>
          </a:p>
          <a:p>
            <a:pPr marL="54580" indent="-457200">
              <a:buFont typeface="+mj-lt"/>
              <a:buAutoNum type="arabicPeriod"/>
            </a:pPr>
            <a:r>
              <a:rPr lang="fr-FR" sz="1800" dirty="0" err="1">
                <a:solidFill>
                  <a:srgbClr val="000000"/>
                </a:solidFill>
                <a:latin typeface="HelveticaNeueLT Com 45 Lt"/>
              </a:rPr>
              <a:t>Ré-injection</a:t>
            </a:r>
            <a:r>
              <a:rPr lang="fr-FR" sz="1800" dirty="0">
                <a:solidFill>
                  <a:srgbClr val="000000"/>
                </a:solidFill>
                <a:latin typeface="HelveticaNeueLT Com 45 Lt"/>
              </a:rPr>
              <a:t> de l‘eau désaturée en gaz dans l‘installation. </a:t>
            </a:r>
          </a:p>
          <a:p>
            <a:pPr marL="54580" indent="-457200">
              <a:buFont typeface="+mj-lt"/>
              <a:buAutoNum type="arabicPeriod"/>
            </a:pPr>
            <a:endParaRPr lang="fr-FR" sz="1800" dirty="0">
              <a:solidFill>
                <a:srgbClr val="000000"/>
              </a:solidFill>
              <a:latin typeface="HelveticaNeueLT Com 45 Lt"/>
            </a:endParaRPr>
          </a:p>
          <a:p>
            <a:pPr marL="54580" indent="-457200">
              <a:buFont typeface="+mj-lt"/>
              <a:buAutoNum type="arabicPeriod"/>
            </a:pPr>
            <a:r>
              <a:rPr lang="fr-FR" sz="1800" dirty="0">
                <a:solidFill>
                  <a:srgbClr val="000000"/>
                </a:solidFill>
                <a:latin typeface="HelveticaNeueLT Com 45 Lt"/>
              </a:rPr>
              <a:t>Ce cycle est répété jusqu’à ce que toute l’eau de l’installation soit sous-saturée en gaz. </a:t>
            </a:r>
          </a:p>
          <a:p>
            <a:pPr indent="0">
              <a:buFont typeface="Arial" panose="020B0604020202020204" pitchFamily="34" charset="0"/>
              <a:buNone/>
            </a:pPr>
            <a:endParaRPr lang="fr-FR" sz="1400" dirty="0">
              <a:solidFill>
                <a:srgbClr val="000000"/>
              </a:solidFill>
              <a:latin typeface="HelveticaNeueLT Com 45 Lt"/>
            </a:endParaRPr>
          </a:p>
        </p:txBody>
      </p:sp>
      <p:cxnSp>
        <p:nvCxnSpPr>
          <p:cNvPr id="10" name="Connecteur droit avec flèche 9">
            <a:extLst>
              <a:ext uri="{FF2B5EF4-FFF2-40B4-BE49-F238E27FC236}">
                <a16:creationId xmlns:a16="http://schemas.microsoft.com/office/drawing/2014/main" id="{60D2E59E-7D16-0908-5519-B31FBE119983}"/>
              </a:ext>
            </a:extLst>
          </p:cNvPr>
          <p:cNvCxnSpPr>
            <a:cxnSpLocks/>
          </p:cNvCxnSpPr>
          <p:nvPr/>
        </p:nvCxnSpPr>
        <p:spPr>
          <a:xfrm>
            <a:off x="2731626" y="2083443"/>
            <a:ext cx="0" cy="3495554"/>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3FFB0BB2-DA35-FEB9-7237-DABE30927123}"/>
              </a:ext>
            </a:extLst>
          </p:cNvPr>
          <p:cNvCxnSpPr>
            <a:cxnSpLocks/>
          </p:cNvCxnSpPr>
          <p:nvPr/>
        </p:nvCxnSpPr>
        <p:spPr>
          <a:xfrm>
            <a:off x="3055716" y="6894342"/>
            <a:ext cx="4085864" cy="0"/>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Connecteur droit avec flèche 4">
            <a:extLst>
              <a:ext uri="{FF2B5EF4-FFF2-40B4-BE49-F238E27FC236}">
                <a16:creationId xmlns:a16="http://schemas.microsoft.com/office/drawing/2014/main" id="{9939C19F-D9EA-E4FE-6691-110F2BB66D83}"/>
              </a:ext>
            </a:extLst>
          </p:cNvPr>
          <p:cNvCxnSpPr>
            <a:cxnSpLocks/>
          </p:cNvCxnSpPr>
          <p:nvPr/>
        </p:nvCxnSpPr>
        <p:spPr>
          <a:xfrm flipV="1">
            <a:off x="7720214" y="2083443"/>
            <a:ext cx="0" cy="3495554"/>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4" name="Graphique 13" descr="Badge 1 contour">
            <a:extLst>
              <a:ext uri="{FF2B5EF4-FFF2-40B4-BE49-F238E27FC236}">
                <a16:creationId xmlns:a16="http://schemas.microsoft.com/office/drawing/2014/main" id="{48888194-AAC2-2290-7EA7-C6AF60FD32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8747" y="2988660"/>
            <a:ext cx="355600" cy="355600"/>
          </a:xfrm>
          <a:prstGeom prst="rect">
            <a:avLst/>
          </a:prstGeom>
        </p:spPr>
      </p:pic>
      <p:pic>
        <p:nvPicPr>
          <p:cNvPr id="16" name="Graphique 15" descr="Badge contour">
            <a:extLst>
              <a:ext uri="{FF2B5EF4-FFF2-40B4-BE49-F238E27FC236}">
                <a16:creationId xmlns:a16="http://schemas.microsoft.com/office/drawing/2014/main" id="{EF79CAF0-5269-7865-0DA0-3F33CD43CA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3048" y="7028059"/>
            <a:ext cx="355600" cy="355600"/>
          </a:xfrm>
          <a:prstGeom prst="rect">
            <a:avLst/>
          </a:prstGeom>
        </p:spPr>
      </p:pic>
      <p:pic>
        <p:nvPicPr>
          <p:cNvPr id="18" name="Graphique 17" descr="Badge 3 contour">
            <a:extLst>
              <a:ext uri="{FF2B5EF4-FFF2-40B4-BE49-F238E27FC236}">
                <a16:creationId xmlns:a16="http://schemas.microsoft.com/office/drawing/2014/main" id="{6411D011-6606-72C8-61E6-1535B67CE6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6815" y="2988660"/>
            <a:ext cx="355600" cy="355600"/>
          </a:xfrm>
          <a:prstGeom prst="rect">
            <a:avLst/>
          </a:prstGeom>
        </p:spPr>
      </p:pic>
    </p:spTree>
    <p:extLst>
      <p:ext uri="{BB962C8B-B14F-4D97-AF65-F5344CB8AC3E}">
        <p14:creationId xmlns:p14="http://schemas.microsoft.com/office/powerpoint/2010/main" val="376930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D4B55C-1FC9-A6E8-D988-37FB0F06E7F3}"/>
              </a:ext>
            </a:extLst>
          </p:cNvPr>
          <p:cNvSpPr>
            <a:spLocks noGrp="1"/>
          </p:cNvSpPr>
          <p:nvPr>
            <p:ph type="title"/>
          </p:nvPr>
        </p:nvSpPr>
        <p:spPr>
          <a:xfrm>
            <a:off x="525874" y="660818"/>
            <a:ext cx="11461535" cy="860305"/>
          </a:xfrm>
        </p:spPr>
        <p:txBody>
          <a:bodyPr/>
          <a:lstStyle/>
          <a:p>
            <a:r>
              <a:rPr lang="fr-FR" dirty="0"/>
              <a:t>Système d’expansion et dégazage – </a:t>
            </a:r>
            <a:r>
              <a:rPr lang="fr-FR" dirty="0" err="1"/>
              <a:t>Transfero</a:t>
            </a:r>
            <a:r>
              <a:rPr lang="fr-FR" dirty="0"/>
              <a:t> </a:t>
            </a:r>
            <a:r>
              <a:rPr lang="fr-FR" dirty="0" err="1"/>
              <a:t>Connect</a:t>
            </a:r>
            <a:endParaRPr lang="fr-FR" dirty="0"/>
          </a:p>
        </p:txBody>
      </p:sp>
      <p:sp>
        <p:nvSpPr>
          <p:cNvPr id="5" name="Espace réservé du numéro de diapositive 4">
            <a:extLst>
              <a:ext uri="{FF2B5EF4-FFF2-40B4-BE49-F238E27FC236}">
                <a16:creationId xmlns:a16="http://schemas.microsoft.com/office/drawing/2014/main" id="{0CEA4B8A-9241-531C-AFBF-700EA7C90D07}"/>
              </a:ext>
            </a:extLst>
          </p:cNvPr>
          <p:cNvSpPr>
            <a:spLocks noGrp="1"/>
          </p:cNvSpPr>
          <p:nvPr>
            <p:ph type="sldNum" sz="quarter" idx="11"/>
          </p:nvPr>
        </p:nvSpPr>
        <p:spPr/>
        <p:txBody>
          <a:bodyPr/>
          <a:lstStyle/>
          <a:p>
            <a:fld id="{76A1F07B-AEEC-9248-9951-5796B95783D0}" type="slidenum">
              <a:rPr lang="de-DE" smtClean="0"/>
              <a:pPr/>
              <a:t>24</a:t>
            </a:fld>
            <a:endParaRPr lang="de-DE"/>
          </a:p>
        </p:txBody>
      </p:sp>
      <p:pic>
        <p:nvPicPr>
          <p:cNvPr id="6" name="Espace réservé du contenu 5">
            <a:extLst>
              <a:ext uri="{FF2B5EF4-FFF2-40B4-BE49-F238E27FC236}">
                <a16:creationId xmlns:a16="http://schemas.microsoft.com/office/drawing/2014/main" id="{2395183B-95E8-C8A5-65DA-214B1141C2CF}"/>
              </a:ext>
            </a:extLst>
          </p:cNvPr>
          <p:cNvPicPr>
            <a:picLocks noGrp="1" noChangeAspect="1"/>
          </p:cNvPicPr>
          <p:nvPr>
            <p:ph idx="1"/>
          </p:nvPr>
        </p:nvPicPr>
        <p:blipFill>
          <a:blip r:embed="rId2"/>
          <a:stretch>
            <a:fillRect/>
          </a:stretch>
        </p:blipFill>
        <p:spPr>
          <a:xfrm>
            <a:off x="3741981" y="2132118"/>
            <a:ext cx="5587213" cy="4797102"/>
          </a:xfrm>
          <a:prstGeom prst="rect">
            <a:avLst/>
          </a:prstGeom>
        </p:spPr>
      </p:pic>
      <p:cxnSp>
        <p:nvCxnSpPr>
          <p:cNvPr id="8" name="Connecteur droit avec flèche 7">
            <a:extLst>
              <a:ext uri="{FF2B5EF4-FFF2-40B4-BE49-F238E27FC236}">
                <a16:creationId xmlns:a16="http://schemas.microsoft.com/office/drawing/2014/main" id="{D7E9E7DB-32BF-EE3D-258E-3DBFAE4E8E56}"/>
              </a:ext>
            </a:extLst>
          </p:cNvPr>
          <p:cNvCxnSpPr/>
          <p:nvPr/>
        </p:nvCxnSpPr>
        <p:spPr>
          <a:xfrm>
            <a:off x="2710013" y="3431894"/>
            <a:ext cx="821803" cy="3356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A3CB6A78-0535-5919-232C-1BF5F2AF738B}"/>
              </a:ext>
            </a:extLst>
          </p:cNvPr>
          <p:cNvSpPr txBox="1"/>
          <p:nvPr/>
        </p:nvSpPr>
        <p:spPr>
          <a:xfrm>
            <a:off x="994531" y="2724008"/>
            <a:ext cx="1715482" cy="707886"/>
          </a:xfrm>
          <a:prstGeom prst="rect">
            <a:avLst/>
          </a:prstGeom>
          <a:noFill/>
        </p:spPr>
        <p:txBody>
          <a:bodyPr wrap="square" rtlCol="0">
            <a:spAutoFit/>
          </a:bodyPr>
          <a:lstStyle/>
          <a:p>
            <a:r>
              <a:rPr lang="fr-FR" sz="2000" dirty="0"/>
              <a:t>Vase d’expansion</a:t>
            </a:r>
          </a:p>
        </p:txBody>
      </p:sp>
      <p:cxnSp>
        <p:nvCxnSpPr>
          <p:cNvPr id="14" name="Connecteur droit avec flèche 13">
            <a:extLst>
              <a:ext uri="{FF2B5EF4-FFF2-40B4-BE49-F238E27FC236}">
                <a16:creationId xmlns:a16="http://schemas.microsoft.com/office/drawing/2014/main" id="{5196018F-6CFE-EAB9-6D46-34015E55CC63}"/>
              </a:ext>
            </a:extLst>
          </p:cNvPr>
          <p:cNvCxnSpPr/>
          <p:nvPr/>
        </p:nvCxnSpPr>
        <p:spPr>
          <a:xfrm flipH="1">
            <a:off x="9059009" y="5092860"/>
            <a:ext cx="960700" cy="6713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F772FEA3-3FF6-EECC-4236-D54D37DCB9D6}"/>
              </a:ext>
            </a:extLst>
          </p:cNvPr>
          <p:cNvSpPr txBox="1"/>
          <p:nvPr/>
        </p:nvSpPr>
        <p:spPr>
          <a:xfrm>
            <a:off x="10019709" y="4384974"/>
            <a:ext cx="2520000" cy="707886"/>
          </a:xfrm>
          <a:prstGeom prst="rect">
            <a:avLst/>
          </a:prstGeom>
          <a:noFill/>
        </p:spPr>
        <p:txBody>
          <a:bodyPr wrap="square" rtlCol="0">
            <a:spAutoFit/>
          </a:bodyPr>
          <a:lstStyle/>
          <a:p>
            <a:pPr algn="r"/>
            <a:r>
              <a:rPr lang="fr-FR" sz="2000" dirty="0"/>
              <a:t>Appoint d’eau automatique dégazé</a:t>
            </a:r>
          </a:p>
        </p:txBody>
      </p:sp>
      <p:cxnSp>
        <p:nvCxnSpPr>
          <p:cNvPr id="18" name="Connecteur droit avec flèche 17">
            <a:extLst>
              <a:ext uri="{FF2B5EF4-FFF2-40B4-BE49-F238E27FC236}">
                <a16:creationId xmlns:a16="http://schemas.microsoft.com/office/drawing/2014/main" id="{41534264-2B5C-695E-E91A-587F398C5549}"/>
              </a:ext>
            </a:extLst>
          </p:cNvPr>
          <p:cNvCxnSpPr>
            <a:cxnSpLocks/>
          </p:cNvCxnSpPr>
          <p:nvPr/>
        </p:nvCxnSpPr>
        <p:spPr>
          <a:xfrm flipH="1">
            <a:off x="7836061" y="2724008"/>
            <a:ext cx="1898248" cy="11846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A1585DF0-06A2-66D8-0715-25A8455571A4}"/>
              </a:ext>
            </a:extLst>
          </p:cNvPr>
          <p:cNvSpPr txBox="1"/>
          <p:nvPr/>
        </p:nvSpPr>
        <p:spPr>
          <a:xfrm>
            <a:off x="9641815" y="2074120"/>
            <a:ext cx="2793722" cy="707886"/>
          </a:xfrm>
          <a:prstGeom prst="rect">
            <a:avLst/>
          </a:prstGeom>
          <a:noFill/>
        </p:spPr>
        <p:txBody>
          <a:bodyPr wrap="square" rtlCol="0">
            <a:spAutoFit/>
          </a:bodyPr>
          <a:lstStyle/>
          <a:p>
            <a:pPr algn="r"/>
            <a:r>
              <a:rPr lang="fr-FR" sz="2000" dirty="0"/>
              <a:t>Dégazage par dépression à -0,9 bar</a:t>
            </a:r>
          </a:p>
        </p:txBody>
      </p:sp>
    </p:spTree>
    <p:extLst>
      <p:ext uri="{BB962C8B-B14F-4D97-AF65-F5344CB8AC3E}">
        <p14:creationId xmlns:p14="http://schemas.microsoft.com/office/powerpoint/2010/main" val="668213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2DED3F-8D6A-36DD-64DA-833CF998B70A}"/>
              </a:ext>
            </a:extLst>
          </p:cNvPr>
          <p:cNvSpPr>
            <a:spLocks noGrp="1"/>
          </p:cNvSpPr>
          <p:nvPr>
            <p:ph type="title"/>
          </p:nvPr>
        </p:nvSpPr>
        <p:spPr/>
        <p:txBody>
          <a:bodyPr/>
          <a:lstStyle/>
          <a:p>
            <a:r>
              <a:rPr lang="fr-FR"/>
              <a:t>Conclusion</a:t>
            </a:r>
          </a:p>
        </p:txBody>
      </p:sp>
      <p:sp>
        <p:nvSpPr>
          <p:cNvPr id="3" name="Espace réservé pour une image  2">
            <a:extLst>
              <a:ext uri="{FF2B5EF4-FFF2-40B4-BE49-F238E27FC236}">
                <a16:creationId xmlns:a16="http://schemas.microsoft.com/office/drawing/2014/main" id="{F0D1D8FC-4F8B-3054-93EE-6B18BCC5C828}"/>
              </a:ext>
            </a:extLst>
          </p:cNvPr>
          <p:cNvSpPr>
            <a:spLocks noGrp="1"/>
          </p:cNvSpPr>
          <p:nvPr>
            <p:ph type="pic" idx="4294967295"/>
          </p:nvPr>
        </p:nvSpPr>
        <p:spPr>
          <a:xfrm>
            <a:off x="6855298" y="0"/>
            <a:ext cx="6860698" cy="7726363"/>
          </a:xfrm>
        </p:spPr>
        <p:txBody>
          <a:bodyPr/>
          <a:lstStyle/>
          <a:p>
            <a:endParaRPr lang="fr-FR"/>
          </a:p>
        </p:txBody>
      </p:sp>
      <p:sp>
        <p:nvSpPr>
          <p:cNvPr id="4" name="Espace réservé du texte 3">
            <a:extLst>
              <a:ext uri="{FF2B5EF4-FFF2-40B4-BE49-F238E27FC236}">
                <a16:creationId xmlns:a16="http://schemas.microsoft.com/office/drawing/2014/main" id="{A209B89D-69D2-ECBA-3287-505CA96D55F4}"/>
              </a:ext>
            </a:extLst>
          </p:cNvPr>
          <p:cNvSpPr>
            <a:spLocks noGrp="1"/>
          </p:cNvSpPr>
          <p:nvPr>
            <p:ph type="body" idx="4294967295"/>
          </p:nvPr>
        </p:nvSpPr>
        <p:spPr>
          <a:xfrm>
            <a:off x="498282" y="418512"/>
            <a:ext cx="1718073" cy="1554213"/>
          </a:xfrm>
        </p:spPr>
        <p:txBody>
          <a:bodyPr/>
          <a:lstStyle/>
          <a:p>
            <a:endParaRPr lang="fr-FR"/>
          </a:p>
        </p:txBody>
      </p:sp>
    </p:spTree>
    <p:extLst>
      <p:ext uri="{BB962C8B-B14F-4D97-AF65-F5344CB8AC3E}">
        <p14:creationId xmlns:p14="http://schemas.microsoft.com/office/powerpoint/2010/main" val="3912971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1E1BAA6-6BCB-4247-8345-CCE3DAA119F1}"/>
              </a:ext>
            </a:extLst>
          </p:cNvPr>
          <p:cNvSpPr txBox="1"/>
          <p:nvPr/>
        </p:nvSpPr>
        <p:spPr>
          <a:xfrm>
            <a:off x="800276" y="1914563"/>
            <a:ext cx="12001324" cy="4893647"/>
          </a:xfrm>
          <a:prstGeom prst="rect">
            <a:avLst/>
          </a:prstGeom>
          <a:noFill/>
        </p:spPr>
        <p:txBody>
          <a:bodyPr wrap="square" rtlCol="0">
            <a:spAutoFit/>
          </a:bodyPr>
          <a:lstStyle/>
          <a:p>
            <a:pPr marL="514350" indent="-514350">
              <a:buFont typeface="+mj-lt"/>
              <a:buAutoNum type="arabicPeriod"/>
            </a:pPr>
            <a:r>
              <a:rPr lang="fr-FR" sz="2400" dirty="0"/>
              <a:t>L’air a plusieurs sources d’entrée dans l’installation : systèmes ouverts, pression instable, matériaux perméables, purges défectueuses, appoints d’eau réguliers.</a:t>
            </a:r>
          </a:p>
          <a:p>
            <a:pPr marL="514350" indent="-514350">
              <a:buFont typeface="+mj-lt"/>
              <a:buAutoNum type="arabicPeriod"/>
            </a:pPr>
            <a:endParaRPr lang="fr-FR" sz="2400" dirty="0"/>
          </a:p>
          <a:p>
            <a:pPr marL="228600" indent="-228600">
              <a:buFont typeface="+mj-lt"/>
              <a:buAutoNum type="arabicPeriod"/>
            </a:pPr>
            <a:endParaRPr lang="fr-FR" sz="2400" dirty="0"/>
          </a:p>
          <a:p>
            <a:pPr marL="514350" indent="-514350">
              <a:buFont typeface="+mj-lt"/>
              <a:buAutoNum type="arabicPeriod"/>
            </a:pPr>
            <a:r>
              <a:rPr lang="fr-FR" sz="2400" dirty="0"/>
              <a:t>Pour prévenir les entrées d’air, il convient d’utiliser des matériaux imperméables à l’air et des systèmes de purge efficace (purgeur automatique de taille suffisante, séparateur de microbulles), on évitera également les appoints d’eau réguliers.</a:t>
            </a:r>
          </a:p>
          <a:p>
            <a:pPr marL="514350" indent="-514350">
              <a:buFont typeface="+mj-lt"/>
              <a:buAutoNum type="arabicPeriod"/>
            </a:pPr>
            <a:endParaRPr lang="fr-FR" sz="2400" dirty="0"/>
          </a:p>
          <a:p>
            <a:pPr marL="228600" indent="-228600">
              <a:buFont typeface="+mj-lt"/>
              <a:buAutoNum type="arabicPeriod"/>
            </a:pPr>
            <a:endParaRPr lang="fr-FR" sz="2400" dirty="0"/>
          </a:p>
          <a:p>
            <a:pPr marL="514350" indent="-514350">
              <a:buFont typeface="+mj-lt"/>
              <a:buAutoNum type="arabicPeriod"/>
            </a:pPr>
            <a:r>
              <a:rPr lang="fr-FR" sz="2400" dirty="0"/>
              <a:t>Sur une installation à faible température ou haute pression, on utilisera une centrale de dégazage, qui, par dépression, éliminera l’air dissous dans l’eau.</a:t>
            </a:r>
          </a:p>
          <a:p>
            <a:pPr marL="0" indent="0">
              <a:buNone/>
            </a:pPr>
            <a:endParaRPr lang="fr-FR" sz="2400" dirty="0"/>
          </a:p>
          <a:p>
            <a:pPr marL="0" indent="0" algn="ctr">
              <a:buNone/>
            </a:pPr>
            <a:endParaRPr lang="fr-FR" sz="2400" dirty="0">
              <a:solidFill>
                <a:srgbClr val="DC7300"/>
              </a:solidFill>
            </a:endParaRPr>
          </a:p>
        </p:txBody>
      </p:sp>
      <p:sp>
        <p:nvSpPr>
          <p:cNvPr id="5" name="Espace réservé du numéro de diapositive 3">
            <a:extLst>
              <a:ext uri="{FF2B5EF4-FFF2-40B4-BE49-F238E27FC236}">
                <a16:creationId xmlns:a16="http://schemas.microsoft.com/office/drawing/2014/main" id="{4D4704E0-0654-40CF-A061-91A0EB9DFBC8}"/>
              </a:ext>
            </a:extLst>
          </p:cNvPr>
          <p:cNvSpPr>
            <a:spLocks noGrp="1"/>
          </p:cNvSpPr>
          <p:nvPr>
            <p:ph type="sldNum" sz="quarter" idx="11"/>
          </p:nvPr>
        </p:nvSpPr>
        <p:spPr/>
        <p:txBody>
          <a:bodyPr/>
          <a:lstStyle/>
          <a:p>
            <a:pPr>
              <a:defRPr/>
            </a:pPr>
            <a:fld id="{95191AD4-6EAE-2D47-B251-76389B557F4A}" type="slidenum">
              <a:rPr lang="en-US" smtClean="0"/>
              <a:pPr>
                <a:defRPr/>
              </a:pPr>
              <a:t>26</a:t>
            </a:fld>
            <a:endParaRPr lang="en-US"/>
          </a:p>
        </p:txBody>
      </p:sp>
      <p:sp>
        <p:nvSpPr>
          <p:cNvPr id="13" name="Titre 1">
            <a:extLst>
              <a:ext uri="{FF2B5EF4-FFF2-40B4-BE49-F238E27FC236}">
                <a16:creationId xmlns:a16="http://schemas.microsoft.com/office/drawing/2014/main" id="{6AEBBE3C-5421-48C9-9244-1E273FA64128}"/>
              </a:ext>
            </a:extLst>
          </p:cNvPr>
          <p:cNvSpPr>
            <a:spLocks noGrp="1"/>
          </p:cNvSpPr>
          <p:nvPr>
            <p:ph type="title" idx="4294967295"/>
          </p:nvPr>
        </p:nvSpPr>
        <p:spPr>
          <a:xfrm>
            <a:off x="533400" y="548821"/>
            <a:ext cx="11461750" cy="860425"/>
          </a:xfrm>
        </p:spPr>
        <p:txBody>
          <a:bodyPr/>
          <a:lstStyle/>
          <a:p>
            <a:r>
              <a:rPr lang="fr-FR" sz="3200" dirty="0"/>
              <a:t>Conclusion</a:t>
            </a:r>
            <a:br>
              <a:rPr lang="fr-FR" sz="3200" dirty="0"/>
            </a:br>
            <a:endParaRPr lang="fr-FR" sz="3200" dirty="0"/>
          </a:p>
        </p:txBody>
      </p:sp>
    </p:spTree>
    <p:extLst>
      <p:ext uri="{BB962C8B-B14F-4D97-AF65-F5344CB8AC3E}">
        <p14:creationId xmlns:p14="http://schemas.microsoft.com/office/powerpoint/2010/main" val="27251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624438-21A8-88B2-D5E3-B9373DC9BDA2}"/>
              </a:ext>
            </a:extLst>
          </p:cNvPr>
          <p:cNvSpPr>
            <a:spLocks noGrp="1"/>
          </p:cNvSpPr>
          <p:nvPr>
            <p:ph type="title"/>
          </p:nvPr>
        </p:nvSpPr>
        <p:spPr/>
        <p:txBody>
          <a:bodyPr/>
          <a:lstStyle/>
          <a:p>
            <a:pPr>
              <a:lnSpc>
                <a:spcPct val="100000"/>
              </a:lnSpc>
            </a:pPr>
            <a:r>
              <a:rPr lang="fr-FR" sz="5400" i="1"/>
              <a:t>Questions</a:t>
            </a:r>
            <a:br>
              <a:rPr lang="fr-FR" sz="5400" i="1"/>
            </a:br>
            <a:r>
              <a:rPr lang="fr-FR" sz="5400" i="1"/>
              <a:t>&amp;</a:t>
            </a:r>
            <a:br>
              <a:rPr lang="fr-FR" sz="5400" i="1"/>
            </a:br>
            <a:r>
              <a:rPr lang="fr-FR" sz="5400" i="1"/>
              <a:t>Réponses</a:t>
            </a:r>
            <a:br>
              <a:rPr lang="en-US" sz="5400" i="1"/>
            </a:br>
            <a:endParaRPr lang="fr-FR"/>
          </a:p>
        </p:txBody>
      </p:sp>
      <p:sp>
        <p:nvSpPr>
          <p:cNvPr id="3" name="Espace réservé pour une image  2">
            <a:extLst>
              <a:ext uri="{FF2B5EF4-FFF2-40B4-BE49-F238E27FC236}">
                <a16:creationId xmlns:a16="http://schemas.microsoft.com/office/drawing/2014/main" id="{EE6C0F9F-914F-0F93-1B3E-A209897EEC8E}"/>
              </a:ext>
            </a:extLst>
          </p:cNvPr>
          <p:cNvSpPr>
            <a:spLocks noGrp="1"/>
          </p:cNvSpPr>
          <p:nvPr>
            <p:ph type="pic" idx="4294967295"/>
          </p:nvPr>
        </p:nvSpPr>
        <p:spPr>
          <a:xfrm>
            <a:off x="6855298" y="0"/>
            <a:ext cx="6860698" cy="7726363"/>
          </a:xfrm>
        </p:spPr>
        <p:txBody>
          <a:bodyPr/>
          <a:lstStyle/>
          <a:p>
            <a:endParaRPr lang="fr-FR"/>
          </a:p>
        </p:txBody>
      </p:sp>
      <p:sp>
        <p:nvSpPr>
          <p:cNvPr id="4" name="Espace réservé du texte 3">
            <a:extLst>
              <a:ext uri="{FF2B5EF4-FFF2-40B4-BE49-F238E27FC236}">
                <a16:creationId xmlns:a16="http://schemas.microsoft.com/office/drawing/2014/main" id="{561E9557-2EC1-8467-FE7A-DC1265FDE593}"/>
              </a:ext>
            </a:extLst>
          </p:cNvPr>
          <p:cNvSpPr>
            <a:spLocks noGrp="1"/>
          </p:cNvSpPr>
          <p:nvPr>
            <p:ph type="body" idx="4294967295"/>
          </p:nvPr>
        </p:nvSpPr>
        <p:spPr>
          <a:xfrm>
            <a:off x="498282" y="418512"/>
            <a:ext cx="1718073" cy="1554213"/>
          </a:xfrm>
        </p:spPr>
        <p:txBody>
          <a:bodyPr/>
          <a:lstStyle/>
          <a:p>
            <a:endParaRPr lang="fr-FR"/>
          </a:p>
        </p:txBody>
      </p:sp>
    </p:spTree>
    <p:extLst>
      <p:ext uri="{BB962C8B-B14F-4D97-AF65-F5344CB8AC3E}">
        <p14:creationId xmlns:p14="http://schemas.microsoft.com/office/powerpoint/2010/main" val="4125100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04413E6-70E2-4FB7-BCE0-6A07D75D91AC}"/>
              </a:ext>
            </a:extLst>
          </p:cNvPr>
          <p:cNvGrpSpPr/>
          <p:nvPr/>
        </p:nvGrpSpPr>
        <p:grpSpPr>
          <a:xfrm>
            <a:off x="2899281" y="2452193"/>
            <a:ext cx="3160369" cy="864000"/>
            <a:chOff x="7600860" y="601811"/>
            <a:chExt cx="2364754" cy="864000"/>
          </a:xfrm>
          <a:solidFill>
            <a:schemeClr val="accent2"/>
          </a:solidFill>
        </p:grpSpPr>
        <p:sp>
          <p:nvSpPr>
            <p:cNvPr id="8" name="Rectangle : coins arrondis 7">
              <a:extLst>
                <a:ext uri="{FF2B5EF4-FFF2-40B4-BE49-F238E27FC236}">
                  <a16:creationId xmlns:a16="http://schemas.microsoft.com/office/drawing/2014/main" id="{FACBC985-6ED4-4735-BE85-AB42B5645381}"/>
                </a:ext>
              </a:extLst>
            </p:cNvPr>
            <p:cNvSpPr/>
            <p:nvPr/>
          </p:nvSpPr>
          <p:spPr>
            <a:xfrm>
              <a:off x="7600860" y="601811"/>
              <a:ext cx="2364754" cy="864000"/>
            </a:xfrm>
            <a:prstGeom prst="roundRect">
              <a:avLst>
                <a:gd name="adj" fmla="val 10000"/>
              </a:avLst>
            </a:prstGeom>
            <a:grpFill/>
            <a:ln>
              <a:solidFill>
                <a:schemeClr val="accent2"/>
              </a:solidFill>
            </a:ln>
          </p:spPr>
          <p:style>
            <a:lnRef idx="2">
              <a:schemeClr val="lt1">
                <a:hueOff val="0"/>
                <a:satOff val="0"/>
                <a:lumOff val="0"/>
                <a:alphaOff val="0"/>
              </a:schemeClr>
            </a:lnRef>
            <a:fillRef idx="1">
              <a:schemeClr val="accent4">
                <a:hueOff val="-10101519"/>
                <a:satOff val="0"/>
                <a:lumOff val="784"/>
                <a:alphaOff val="0"/>
              </a:schemeClr>
            </a:fillRef>
            <a:effectRef idx="0">
              <a:schemeClr val="accent4">
                <a:hueOff val="-10101519"/>
                <a:satOff val="0"/>
                <a:lumOff val="784"/>
                <a:alphaOff val="0"/>
              </a:schemeClr>
            </a:effectRef>
            <a:fontRef idx="minor">
              <a:schemeClr val="lt1"/>
            </a:fontRef>
          </p:style>
          <p:txBody>
            <a:bodyPr/>
            <a:lstStyle/>
            <a:p>
              <a:endParaRPr lang="fr-FR"/>
            </a:p>
          </p:txBody>
        </p:sp>
        <p:sp>
          <p:nvSpPr>
            <p:cNvPr id="9" name="Rectangle : coins arrondis 4">
              <a:extLst>
                <a:ext uri="{FF2B5EF4-FFF2-40B4-BE49-F238E27FC236}">
                  <a16:creationId xmlns:a16="http://schemas.microsoft.com/office/drawing/2014/main" id="{AA94A1DB-9B5C-412B-B475-D072CDAAD15C}"/>
                </a:ext>
              </a:extLst>
            </p:cNvPr>
            <p:cNvSpPr txBox="1"/>
            <p:nvPr/>
          </p:nvSpPr>
          <p:spPr>
            <a:xfrm>
              <a:off x="7600860" y="601811"/>
              <a:ext cx="2364754" cy="576000"/>
            </a:xfrm>
            <a:prstGeom prst="rect">
              <a:avLst/>
            </a:prstGeom>
            <a:grpFill/>
            <a:ln>
              <a:solidFill>
                <a:schemeClr val="accent2"/>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fr-FR" sz="3200" dirty="0"/>
                <a:t>Formations IMI</a:t>
              </a:r>
              <a:endParaRPr lang="fr-FR" sz="3200" kern="1200" dirty="0"/>
            </a:p>
          </p:txBody>
        </p:sp>
      </p:grpSp>
      <p:sp>
        <p:nvSpPr>
          <p:cNvPr id="3" name="Title 2">
            <a:extLst>
              <a:ext uri="{FF2B5EF4-FFF2-40B4-BE49-F238E27FC236}">
                <a16:creationId xmlns:a16="http://schemas.microsoft.com/office/drawing/2014/main" id="{D4809A05-8D55-4AE6-A1A5-219B0A62C8BA}"/>
              </a:ext>
            </a:extLst>
          </p:cNvPr>
          <p:cNvSpPr>
            <a:spLocks noGrp="1"/>
          </p:cNvSpPr>
          <p:nvPr>
            <p:ph type="title"/>
          </p:nvPr>
        </p:nvSpPr>
        <p:spPr>
          <a:xfrm>
            <a:off x="487099" y="530646"/>
            <a:ext cx="5057174" cy="811164"/>
          </a:xfrm>
        </p:spPr>
        <p:txBody>
          <a:bodyPr>
            <a:normAutofit/>
          </a:bodyPr>
          <a:lstStyle/>
          <a:p>
            <a:r>
              <a:rPr lang="fr-FR" sz="3200" dirty="0"/>
              <a:t>Formations en hydraulique</a:t>
            </a:r>
            <a:endParaRPr lang="fr-FR" sz="3600" dirty="0">
              <a:solidFill>
                <a:schemeClr val="bg1"/>
              </a:solidFill>
              <a:latin typeface="Arial"/>
              <a:cs typeface="Arial"/>
            </a:endParaRPr>
          </a:p>
        </p:txBody>
      </p:sp>
      <p:grpSp>
        <p:nvGrpSpPr>
          <p:cNvPr id="4" name="Groupe 3">
            <a:extLst>
              <a:ext uri="{FF2B5EF4-FFF2-40B4-BE49-F238E27FC236}">
                <a16:creationId xmlns:a16="http://schemas.microsoft.com/office/drawing/2014/main" id="{80CD9B9A-0B72-4D88-92B6-6E6365E8A3A9}"/>
              </a:ext>
            </a:extLst>
          </p:cNvPr>
          <p:cNvGrpSpPr/>
          <p:nvPr/>
        </p:nvGrpSpPr>
        <p:grpSpPr>
          <a:xfrm>
            <a:off x="3687859" y="3114820"/>
            <a:ext cx="7585882" cy="1948069"/>
            <a:chOff x="7929595" y="1177811"/>
            <a:chExt cx="2864092" cy="2846250"/>
          </a:xfrm>
        </p:grpSpPr>
        <p:sp>
          <p:nvSpPr>
            <p:cNvPr id="5" name="Rectangle : coins arrondis 4">
              <a:extLst>
                <a:ext uri="{FF2B5EF4-FFF2-40B4-BE49-F238E27FC236}">
                  <a16:creationId xmlns:a16="http://schemas.microsoft.com/office/drawing/2014/main" id="{F3BE9C37-B26A-4C05-845E-0CF0E2B83760}"/>
                </a:ext>
              </a:extLst>
            </p:cNvPr>
            <p:cNvSpPr/>
            <p:nvPr/>
          </p:nvSpPr>
          <p:spPr>
            <a:xfrm>
              <a:off x="7929595" y="1177811"/>
              <a:ext cx="2675980" cy="2846250"/>
            </a:xfrm>
            <a:prstGeom prst="roundRect">
              <a:avLst>
                <a:gd name="adj" fmla="val 10000"/>
              </a:avLst>
            </a:prstGeom>
          </p:spPr>
          <p:style>
            <a:lnRef idx="2">
              <a:schemeClr val="accent4">
                <a:hueOff val="-10101519"/>
                <a:satOff val="0"/>
                <a:lumOff val="78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6" name="Rectangle : coins arrondis 4">
              <a:extLst>
                <a:ext uri="{FF2B5EF4-FFF2-40B4-BE49-F238E27FC236}">
                  <a16:creationId xmlns:a16="http://schemas.microsoft.com/office/drawing/2014/main" id="{3CDE8589-C95F-4061-B210-774B6027338A}"/>
                </a:ext>
              </a:extLst>
            </p:cNvPr>
            <p:cNvSpPr txBox="1"/>
            <p:nvPr/>
          </p:nvSpPr>
          <p:spPr>
            <a:xfrm>
              <a:off x="8007972" y="1256188"/>
              <a:ext cx="2785715" cy="26894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42240" rIns="142240" bIns="142240" numCol="1" spcCol="1270" anchor="t" anchorCtr="0">
              <a:noAutofit/>
            </a:bodyPr>
            <a:lstStyle/>
            <a:p>
              <a:pPr marL="457200" lvl="1" indent="-457200" algn="l" defTabSz="889000">
                <a:lnSpc>
                  <a:spcPct val="90000"/>
                </a:lnSpc>
                <a:spcBef>
                  <a:spcPct val="0"/>
                </a:spcBef>
                <a:spcAft>
                  <a:spcPct val="15000"/>
                </a:spcAft>
                <a:buFontTx/>
                <a:buChar char="-"/>
              </a:pPr>
              <a:r>
                <a:rPr lang="fr-FR" sz="3200" dirty="0"/>
                <a:t>Webinaires</a:t>
              </a:r>
            </a:p>
            <a:p>
              <a:pPr marL="457200" lvl="1" indent="-457200" algn="l" defTabSz="889000">
                <a:lnSpc>
                  <a:spcPct val="90000"/>
                </a:lnSpc>
                <a:spcBef>
                  <a:spcPct val="0"/>
                </a:spcBef>
                <a:spcAft>
                  <a:spcPct val="15000"/>
                </a:spcAft>
                <a:buFontTx/>
                <a:buChar char="-"/>
              </a:pPr>
              <a:endParaRPr lang="fr-FR" sz="3200" kern="1200" dirty="0"/>
            </a:p>
            <a:p>
              <a:pPr marL="457200" lvl="1" indent="-457200" algn="l" defTabSz="889000">
                <a:lnSpc>
                  <a:spcPct val="90000"/>
                </a:lnSpc>
                <a:spcBef>
                  <a:spcPct val="0"/>
                </a:spcBef>
                <a:spcAft>
                  <a:spcPct val="15000"/>
                </a:spcAft>
                <a:buFontTx/>
                <a:buChar char="-"/>
              </a:pPr>
              <a:r>
                <a:rPr lang="fr-FR" sz="3200" dirty="0"/>
                <a:t>Formations pratiques </a:t>
              </a:r>
              <a:endParaRPr lang="fr-FR" sz="3200" kern="1200" dirty="0"/>
            </a:p>
          </p:txBody>
        </p:sp>
      </p:grpSp>
      <p:pic>
        <p:nvPicPr>
          <p:cNvPr id="1026" name="Picture 2" descr="YouTube - Application sur Amazon Appstore">
            <a:extLst>
              <a:ext uri="{FF2B5EF4-FFF2-40B4-BE49-F238E27FC236}">
                <a16:creationId xmlns:a16="http://schemas.microsoft.com/office/drawing/2014/main" id="{69118F31-95AA-8AC2-FD22-04DD2FDA88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19" b="28766"/>
          <a:stretch>
            <a:fillRect/>
          </a:stretch>
        </p:blipFill>
        <p:spPr bwMode="auto">
          <a:xfrm>
            <a:off x="8632379" y="3168464"/>
            <a:ext cx="2143125" cy="864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Une image contenant Police, logo, texte, Graphique&#10;&#10;Le contenu généré par l’IA peut être incorrect.">
            <a:extLst>
              <a:ext uri="{FF2B5EF4-FFF2-40B4-BE49-F238E27FC236}">
                <a16:creationId xmlns:a16="http://schemas.microsoft.com/office/drawing/2014/main" id="{367B3267-F12B-4455-554D-3ED99D26A630}"/>
              </a:ext>
            </a:extLst>
          </p:cNvPr>
          <p:cNvPicPr>
            <a:picLocks noChangeAspect="1"/>
          </p:cNvPicPr>
          <p:nvPr/>
        </p:nvPicPr>
        <p:blipFill>
          <a:blip r:embed="rId4"/>
          <a:stretch>
            <a:fillRect/>
          </a:stretch>
        </p:blipFill>
        <p:spPr>
          <a:xfrm>
            <a:off x="8668179" y="3970600"/>
            <a:ext cx="2058232" cy="1038645"/>
          </a:xfrm>
          <a:prstGeom prst="rect">
            <a:avLst/>
          </a:prstGeom>
        </p:spPr>
      </p:pic>
      <p:sp>
        <p:nvSpPr>
          <p:cNvPr id="12" name="Espace réservé du numéro de diapositive 11">
            <a:extLst>
              <a:ext uri="{FF2B5EF4-FFF2-40B4-BE49-F238E27FC236}">
                <a16:creationId xmlns:a16="http://schemas.microsoft.com/office/drawing/2014/main" id="{271B4DE3-1248-287C-9234-8724DB725679}"/>
              </a:ext>
            </a:extLst>
          </p:cNvPr>
          <p:cNvSpPr>
            <a:spLocks noGrp="1"/>
          </p:cNvSpPr>
          <p:nvPr>
            <p:ph type="sldNum" sz="quarter" idx="8"/>
          </p:nvPr>
        </p:nvSpPr>
        <p:spPr>
          <a:xfrm>
            <a:off x="10231707" y="7172517"/>
            <a:ext cx="3086100" cy="213103"/>
          </a:xfrm>
        </p:spPr>
        <p:txBody>
          <a:bodyPr/>
          <a:lstStyle/>
          <a:p>
            <a:pPr lvl="0"/>
            <a:fld id="{5D485953-916F-434F-93D6-D0B490431F66}" type="slidenum">
              <a:rPr lang="fr-FR" sz="800" smtClean="0"/>
              <a:t>28</a:t>
            </a:fld>
            <a:endParaRPr lang="fr-FR" sz="800" dirty="0"/>
          </a:p>
        </p:txBody>
      </p:sp>
    </p:spTree>
    <p:extLst>
      <p:ext uri="{BB962C8B-B14F-4D97-AF65-F5344CB8AC3E}">
        <p14:creationId xmlns:p14="http://schemas.microsoft.com/office/powerpoint/2010/main" val="215988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diagramme, ligne, cercle, capture d’écran&#10;&#10;Le contenu généré par l’IA peut être incorrect.">
            <a:extLst>
              <a:ext uri="{FF2B5EF4-FFF2-40B4-BE49-F238E27FC236}">
                <a16:creationId xmlns:a16="http://schemas.microsoft.com/office/drawing/2014/main" id="{6474E42D-423C-8B99-B183-C19BC4FBECAD}"/>
              </a:ext>
            </a:extLst>
          </p:cNvPr>
          <p:cNvPicPr>
            <a:picLocks noChangeAspect="1"/>
          </p:cNvPicPr>
          <p:nvPr/>
        </p:nvPicPr>
        <p:blipFill>
          <a:blip r:embed="rId2"/>
          <a:stretch>
            <a:fillRect/>
          </a:stretch>
        </p:blipFill>
        <p:spPr>
          <a:xfrm>
            <a:off x="7802526" y="4256800"/>
            <a:ext cx="2376287" cy="1914545"/>
          </a:xfrm>
          <a:prstGeom prst="rect">
            <a:avLst/>
          </a:prstGeom>
        </p:spPr>
      </p:pic>
      <p:sp>
        <p:nvSpPr>
          <p:cNvPr id="6" name="Title 5">
            <a:extLst>
              <a:ext uri="{FF2B5EF4-FFF2-40B4-BE49-F238E27FC236}">
                <a16:creationId xmlns:a16="http://schemas.microsoft.com/office/drawing/2014/main" id="{BCF405D2-1E20-FE95-12DC-DCBE435C4033}"/>
              </a:ext>
            </a:extLst>
          </p:cNvPr>
          <p:cNvSpPr>
            <a:spLocks noGrp="1"/>
          </p:cNvSpPr>
          <p:nvPr>
            <p:ph type="title"/>
          </p:nvPr>
        </p:nvSpPr>
        <p:spPr>
          <a:xfrm>
            <a:off x="468000" y="486712"/>
            <a:ext cx="11461535" cy="860305"/>
          </a:xfrm>
        </p:spPr>
        <p:txBody>
          <a:bodyPr/>
          <a:lstStyle/>
          <a:p>
            <a:r>
              <a:rPr lang="en-US" sz="3200" dirty="0">
                <a:solidFill>
                  <a:srgbClr val="441F54"/>
                </a:solidFill>
                <a:latin typeface="Museo Sans 100" pitchFamily="2"/>
              </a:rPr>
              <a:t>Centre de formation </a:t>
            </a:r>
            <a:r>
              <a:rPr lang="en-US" sz="3200" dirty="0" err="1">
                <a:solidFill>
                  <a:srgbClr val="441F54"/>
                </a:solidFill>
                <a:latin typeface="Museo Sans 100" pitchFamily="2"/>
              </a:rPr>
              <a:t>hydraulique</a:t>
            </a:r>
            <a:r>
              <a:rPr lang="en-US" sz="3200" dirty="0">
                <a:solidFill>
                  <a:srgbClr val="441F54"/>
                </a:solidFill>
                <a:latin typeface="Museo Sans 100" pitchFamily="2"/>
              </a:rPr>
              <a:t> IMI </a:t>
            </a:r>
          </a:p>
        </p:txBody>
      </p:sp>
      <p:sp>
        <p:nvSpPr>
          <p:cNvPr id="7" name="Content Placeholder 6">
            <a:extLst>
              <a:ext uri="{FF2B5EF4-FFF2-40B4-BE49-F238E27FC236}">
                <a16:creationId xmlns:a16="http://schemas.microsoft.com/office/drawing/2014/main" id="{87E4BE1F-F4D1-46C1-46A5-528C94D349CC}"/>
              </a:ext>
            </a:extLst>
          </p:cNvPr>
          <p:cNvSpPr>
            <a:spLocks noGrp="1"/>
          </p:cNvSpPr>
          <p:nvPr>
            <p:ph idx="1"/>
          </p:nvPr>
        </p:nvSpPr>
        <p:spPr>
          <a:xfrm>
            <a:off x="468000" y="1833830"/>
            <a:ext cx="12344400" cy="5099042"/>
          </a:xfrm>
        </p:spPr>
        <p:txBody>
          <a:bodyPr>
            <a:noAutofit/>
          </a:bodyPr>
          <a:lstStyle/>
          <a:p>
            <a:pPr>
              <a:lnSpc>
                <a:spcPct val="110000"/>
              </a:lnSpc>
              <a:tabLst>
                <a:tab pos="403200" algn="l"/>
                <a:tab pos="468000" algn="l"/>
              </a:tabLst>
            </a:pPr>
            <a:r>
              <a:rPr lang="fr-FR" sz="2000" dirty="0">
                <a:latin typeface="Museo Sans 100" panose="02000000000000000000" pitchFamily="50" charset="0"/>
              </a:rPr>
              <a:t>H0 – Base de connaissance hydraulique</a:t>
            </a:r>
          </a:p>
          <a:p>
            <a:pPr>
              <a:lnSpc>
                <a:spcPct val="110000"/>
              </a:lnSpc>
              <a:tabLst>
                <a:tab pos="403200" algn="l"/>
                <a:tab pos="468000" algn="l"/>
              </a:tabLst>
            </a:pPr>
            <a:endParaRPr lang="fr-FR" sz="2000" dirty="0">
              <a:latin typeface="Museo Sans 100" panose="02000000000000000000" pitchFamily="50" charset="0"/>
            </a:endParaRPr>
          </a:p>
          <a:p>
            <a:pPr>
              <a:lnSpc>
                <a:spcPct val="110000"/>
              </a:lnSpc>
              <a:tabLst>
                <a:tab pos="403200" algn="l"/>
                <a:tab pos="468000" algn="l"/>
              </a:tabLst>
            </a:pPr>
            <a:r>
              <a:rPr lang="fr-FR" sz="2000" dirty="0">
                <a:latin typeface="Museo Sans 100" panose="02000000000000000000" pitchFamily="50" charset="0"/>
              </a:rPr>
              <a:t>H1 – Etude et d'un équilibrage  hydraulique</a:t>
            </a:r>
          </a:p>
          <a:p>
            <a:pPr>
              <a:lnSpc>
                <a:spcPct val="110000"/>
              </a:lnSpc>
              <a:tabLst>
                <a:tab pos="403200" algn="l"/>
                <a:tab pos="468000" algn="l"/>
              </a:tabLst>
            </a:pPr>
            <a:endParaRPr lang="fr-FR" sz="2000" dirty="0">
              <a:latin typeface="Museo Sans 100" panose="02000000000000000000" pitchFamily="50" charset="0"/>
            </a:endParaRPr>
          </a:p>
          <a:p>
            <a:pPr>
              <a:lnSpc>
                <a:spcPct val="110000"/>
              </a:lnSpc>
              <a:tabLst>
                <a:tab pos="403200" algn="l"/>
                <a:tab pos="468000" algn="l"/>
              </a:tabLst>
            </a:pPr>
            <a:r>
              <a:rPr lang="fr-FR" sz="2000" dirty="0">
                <a:latin typeface="Museo Sans 100" panose="02000000000000000000" pitchFamily="50" charset="0"/>
              </a:rPr>
              <a:t>H2 – Réalisation d'un équilibrage hydraulique</a:t>
            </a:r>
          </a:p>
          <a:p>
            <a:pPr>
              <a:lnSpc>
                <a:spcPct val="110000"/>
              </a:lnSpc>
              <a:tabLst>
                <a:tab pos="403200" algn="l"/>
                <a:tab pos="468000" algn="l"/>
              </a:tabLst>
            </a:pPr>
            <a:endParaRPr lang="fr-FR" sz="2000" dirty="0">
              <a:latin typeface="Museo Sans 100" panose="02000000000000000000" pitchFamily="50" charset="0"/>
            </a:endParaRPr>
          </a:p>
          <a:p>
            <a:pPr>
              <a:lnSpc>
                <a:spcPct val="110000"/>
              </a:lnSpc>
              <a:tabLst>
                <a:tab pos="403200" algn="l"/>
                <a:tab pos="468000" algn="l"/>
              </a:tabLst>
            </a:pPr>
            <a:r>
              <a:rPr lang="en-US" sz="2000" dirty="0">
                <a:latin typeface="Museo Sans 100" panose="02000000000000000000" pitchFamily="50" charset="0"/>
              </a:rPr>
              <a:t>H3 – </a:t>
            </a:r>
            <a:r>
              <a:rPr lang="en-US" sz="2000" dirty="0" err="1">
                <a:latin typeface="Museo Sans 100" panose="02000000000000000000" pitchFamily="50" charset="0"/>
              </a:rPr>
              <a:t>Utilisation</a:t>
            </a:r>
            <a:r>
              <a:rPr lang="en-US" sz="2000" dirty="0">
                <a:latin typeface="Museo Sans 100" panose="02000000000000000000" pitchFamily="50" charset="0"/>
              </a:rPr>
              <a:t> du TA Scope </a:t>
            </a:r>
          </a:p>
          <a:p>
            <a:pPr>
              <a:lnSpc>
                <a:spcPct val="110000"/>
              </a:lnSpc>
              <a:tabLst>
                <a:tab pos="403200" algn="l"/>
                <a:tab pos="468000" algn="l"/>
              </a:tabLst>
            </a:pPr>
            <a:endParaRPr lang="en-US" sz="2000" dirty="0">
              <a:latin typeface="Museo Sans 100" panose="02000000000000000000" pitchFamily="50" charset="0"/>
            </a:endParaRPr>
          </a:p>
          <a:p>
            <a:pPr>
              <a:lnSpc>
                <a:spcPct val="110000"/>
              </a:lnSpc>
              <a:tabLst>
                <a:tab pos="403200" algn="l"/>
                <a:tab pos="468000" algn="l"/>
              </a:tabLst>
            </a:pPr>
            <a:r>
              <a:rPr lang="fr-FR" sz="2000" dirty="0">
                <a:latin typeface="Museo Sans 100" panose="02000000000000000000" pitchFamily="50" charset="0"/>
              </a:rPr>
              <a:t>H4 – Optimisation des boucles de régulation</a:t>
            </a:r>
          </a:p>
          <a:p>
            <a:pPr>
              <a:lnSpc>
                <a:spcPct val="110000"/>
              </a:lnSpc>
              <a:tabLst>
                <a:tab pos="403200" algn="l"/>
                <a:tab pos="468000" algn="l"/>
              </a:tabLst>
            </a:pPr>
            <a:endParaRPr lang="fr-FR" sz="2000" dirty="0">
              <a:latin typeface="Museo Sans 100" panose="02000000000000000000" pitchFamily="50" charset="0"/>
            </a:endParaRPr>
          </a:p>
          <a:p>
            <a:pPr>
              <a:lnSpc>
                <a:spcPct val="110000"/>
              </a:lnSpc>
              <a:tabLst>
                <a:tab pos="403200" algn="l"/>
                <a:tab pos="468000" algn="l"/>
              </a:tabLst>
            </a:pPr>
            <a:r>
              <a:rPr lang="fr-FR" sz="2000" dirty="0">
                <a:latin typeface="Museo Sans 100" panose="02000000000000000000" pitchFamily="50" charset="0"/>
              </a:rPr>
              <a:t>H5 – Rénovation des systèmes hydrauliques</a:t>
            </a:r>
            <a:endParaRPr lang="en-US" sz="2000" dirty="0">
              <a:latin typeface="Museo Sans 100" panose="02000000000000000000" pitchFamily="50" charset="0"/>
            </a:endParaRPr>
          </a:p>
        </p:txBody>
      </p:sp>
      <p:sp>
        <p:nvSpPr>
          <p:cNvPr id="5" name="Slide Number Placeholder 4">
            <a:extLst>
              <a:ext uri="{FF2B5EF4-FFF2-40B4-BE49-F238E27FC236}">
                <a16:creationId xmlns:a16="http://schemas.microsoft.com/office/drawing/2014/main" id="{92E7D17F-9D20-A437-0AB0-A54D7D92278C}"/>
              </a:ext>
            </a:extLst>
          </p:cNvPr>
          <p:cNvSpPr>
            <a:spLocks noGrp="1"/>
          </p:cNvSpPr>
          <p:nvPr>
            <p:ph type="sldNum" sz="quarter" idx="11"/>
          </p:nvPr>
        </p:nvSpPr>
        <p:spPr/>
        <p:txBody>
          <a:bodyPr/>
          <a:lstStyle/>
          <a:p>
            <a:fld id="{76A1F07B-AEEC-9248-9951-5796B95783D0}" type="slidenum">
              <a:rPr lang="de-DE" smtClean="0"/>
              <a:pPr/>
              <a:t>29</a:t>
            </a:fld>
            <a:endParaRPr lang="de-DE" dirty="0"/>
          </a:p>
        </p:txBody>
      </p:sp>
      <p:pic>
        <p:nvPicPr>
          <p:cNvPr id="3" name="Image 2" descr="Une image contenant diagramme, dessin, clipart, conception&#10;&#10;Le contenu généré par l’IA peut être incorrect.">
            <a:extLst>
              <a:ext uri="{FF2B5EF4-FFF2-40B4-BE49-F238E27FC236}">
                <a16:creationId xmlns:a16="http://schemas.microsoft.com/office/drawing/2014/main" id="{3DFF81AB-2500-41E0-ADDE-D0A90FE2C078}"/>
              </a:ext>
            </a:extLst>
          </p:cNvPr>
          <p:cNvPicPr>
            <a:picLocks noChangeAspect="1"/>
          </p:cNvPicPr>
          <p:nvPr/>
        </p:nvPicPr>
        <p:blipFill>
          <a:blip r:embed="rId3"/>
          <a:stretch>
            <a:fillRect/>
          </a:stretch>
        </p:blipFill>
        <p:spPr>
          <a:xfrm>
            <a:off x="7729985" y="1157429"/>
            <a:ext cx="2248107" cy="1148596"/>
          </a:xfrm>
          <a:prstGeom prst="rect">
            <a:avLst/>
          </a:prstGeom>
        </p:spPr>
      </p:pic>
      <p:pic>
        <p:nvPicPr>
          <p:cNvPr id="9" name="Image 8" descr="Une image contenant texte, capture d’écran, diagramme, Police&#10;&#10;Le contenu généré par l’IA peut être incorrect.">
            <a:extLst>
              <a:ext uri="{FF2B5EF4-FFF2-40B4-BE49-F238E27FC236}">
                <a16:creationId xmlns:a16="http://schemas.microsoft.com/office/drawing/2014/main" id="{23F2C744-8116-1F5D-693D-E661A307F489}"/>
              </a:ext>
            </a:extLst>
          </p:cNvPr>
          <p:cNvPicPr>
            <a:picLocks noChangeAspect="1"/>
          </p:cNvPicPr>
          <p:nvPr/>
        </p:nvPicPr>
        <p:blipFill>
          <a:blip r:embed="rId4"/>
          <a:stretch>
            <a:fillRect/>
          </a:stretch>
        </p:blipFill>
        <p:spPr>
          <a:xfrm>
            <a:off x="7570279" y="2504545"/>
            <a:ext cx="3050985" cy="1752255"/>
          </a:xfrm>
          <a:prstGeom prst="rect">
            <a:avLst/>
          </a:prstGeom>
        </p:spPr>
      </p:pic>
      <p:pic>
        <p:nvPicPr>
          <p:cNvPr id="11" name="Image 10" descr="Une image contenant Appareil électronique, gadget, Téléphone mobile, Appareil de communication&#10;&#10;Le contenu généré par l’IA peut être incorrect.">
            <a:extLst>
              <a:ext uri="{FF2B5EF4-FFF2-40B4-BE49-F238E27FC236}">
                <a16:creationId xmlns:a16="http://schemas.microsoft.com/office/drawing/2014/main" id="{9E457DF5-78AE-F694-0B3D-D3BE2C86015E}"/>
              </a:ext>
            </a:extLst>
          </p:cNvPr>
          <p:cNvPicPr>
            <a:picLocks noChangeAspect="1"/>
          </p:cNvPicPr>
          <p:nvPr/>
        </p:nvPicPr>
        <p:blipFill>
          <a:blip r:embed="rId5"/>
          <a:stretch>
            <a:fillRect/>
          </a:stretch>
        </p:blipFill>
        <p:spPr>
          <a:xfrm>
            <a:off x="5653596" y="4155610"/>
            <a:ext cx="862817" cy="986567"/>
          </a:xfrm>
          <a:prstGeom prst="rect">
            <a:avLst/>
          </a:prstGeom>
        </p:spPr>
      </p:pic>
      <p:pic>
        <p:nvPicPr>
          <p:cNvPr id="13" name="Image 12" descr="Une image contenant croquis, conception, cube, art&#10;&#10;Le contenu généré par l’IA peut être incorrect.">
            <a:extLst>
              <a:ext uri="{FF2B5EF4-FFF2-40B4-BE49-F238E27FC236}">
                <a16:creationId xmlns:a16="http://schemas.microsoft.com/office/drawing/2014/main" id="{602CE664-6DC1-8A42-1CC7-A3E70467311C}"/>
              </a:ext>
            </a:extLst>
          </p:cNvPr>
          <p:cNvPicPr>
            <a:picLocks noChangeAspect="1"/>
          </p:cNvPicPr>
          <p:nvPr/>
        </p:nvPicPr>
        <p:blipFill>
          <a:blip r:embed="rId6"/>
          <a:stretch>
            <a:fillRect/>
          </a:stretch>
        </p:blipFill>
        <p:spPr>
          <a:xfrm>
            <a:off x="8319345" y="6191683"/>
            <a:ext cx="1342647" cy="1221589"/>
          </a:xfrm>
          <a:prstGeom prst="rect">
            <a:avLst/>
          </a:prstGeom>
        </p:spPr>
      </p:pic>
      <p:pic>
        <p:nvPicPr>
          <p:cNvPr id="17" name="Image 16" descr="Une image contenant Police, logo, texte, Graphique&#10;&#10;Le contenu généré par l’IA peut être incorrect.">
            <a:extLst>
              <a:ext uri="{FF2B5EF4-FFF2-40B4-BE49-F238E27FC236}">
                <a16:creationId xmlns:a16="http://schemas.microsoft.com/office/drawing/2014/main" id="{C7F07EC4-ECFD-CF90-BD94-3EC82B5CF4A8}"/>
              </a:ext>
            </a:extLst>
          </p:cNvPr>
          <p:cNvPicPr>
            <a:picLocks noChangeAspect="1"/>
          </p:cNvPicPr>
          <p:nvPr/>
        </p:nvPicPr>
        <p:blipFill>
          <a:blip r:embed="rId7"/>
          <a:stretch>
            <a:fillRect/>
          </a:stretch>
        </p:blipFill>
        <p:spPr>
          <a:xfrm>
            <a:off x="11049059" y="3707465"/>
            <a:ext cx="2058232" cy="1038645"/>
          </a:xfrm>
          <a:prstGeom prst="rect">
            <a:avLst/>
          </a:prstGeom>
        </p:spPr>
      </p:pic>
    </p:spTree>
    <p:extLst>
      <p:ext uri="{BB962C8B-B14F-4D97-AF65-F5344CB8AC3E}">
        <p14:creationId xmlns:p14="http://schemas.microsoft.com/office/powerpoint/2010/main" val="328842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30C1376-0FBF-498D-BCC9-FAC901482A61}"/>
              </a:ext>
            </a:extLst>
          </p:cNvPr>
          <p:cNvSpPr>
            <a:spLocks noGrp="1"/>
          </p:cNvSpPr>
          <p:nvPr>
            <p:ph type="sldNum" sz="quarter" idx="8"/>
          </p:nvPr>
        </p:nvSpPr>
        <p:spPr>
          <a:xfrm>
            <a:off x="10282507" y="7210617"/>
            <a:ext cx="3086100" cy="213103"/>
          </a:xfrm>
        </p:spPr>
        <p:txBody>
          <a:bodyPr/>
          <a:lstStyle/>
          <a:p>
            <a:pPr>
              <a:defRPr/>
            </a:pPr>
            <a:fld id="{95191AD4-6EAE-2D47-B251-76389B557F4A}" type="slidenum">
              <a:rPr lang="en-US" smtClean="0"/>
              <a:pPr>
                <a:defRPr/>
              </a:pPr>
              <a:t>3</a:t>
            </a:fld>
            <a:endParaRPr lang="en-US" dirty="0"/>
          </a:p>
        </p:txBody>
      </p:sp>
      <p:sp>
        <p:nvSpPr>
          <p:cNvPr id="11" name="Espace réservé du contenu 10">
            <a:extLst>
              <a:ext uri="{FF2B5EF4-FFF2-40B4-BE49-F238E27FC236}">
                <a16:creationId xmlns:a16="http://schemas.microsoft.com/office/drawing/2014/main" id="{16E4A634-F229-E760-4109-25E063B1AED5}"/>
              </a:ext>
            </a:extLst>
          </p:cNvPr>
          <p:cNvSpPr>
            <a:spLocks noGrp="1"/>
          </p:cNvSpPr>
          <p:nvPr>
            <p:ph type="body" idx="4294967295"/>
          </p:nvPr>
        </p:nvSpPr>
        <p:spPr>
          <a:xfrm>
            <a:off x="1167616" y="2059459"/>
            <a:ext cx="11380765" cy="2750729"/>
          </a:xfrm>
        </p:spPr>
        <p:txBody>
          <a:bodyPr>
            <a:noAutofit/>
          </a:bodyPr>
          <a:lstStyle/>
          <a:p>
            <a:pPr marL="285750" indent="-285750" algn="ctr">
              <a:lnSpc>
                <a:spcPct val="150000"/>
              </a:lnSpc>
              <a:buFont typeface="Arial" panose="020B0604020202020204" pitchFamily="34" charset="0"/>
              <a:buChar char="•"/>
              <a:defRPr/>
            </a:pPr>
            <a:r>
              <a:rPr lang="fr-FR" sz="2400" dirty="0">
                <a:latin typeface="Arial" panose="020B0604020202020204" pitchFamily="34" charset="0"/>
                <a:cs typeface="Arial" panose="020B0604020202020204" pitchFamily="34" charset="0"/>
              </a:rPr>
              <a:t>En CVC, une panne sur 3 est liée à une mauvaise qualité d’eau</a:t>
            </a:r>
          </a:p>
          <a:p>
            <a:pPr marL="0" indent="0" algn="ctr">
              <a:lnSpc>
                <a:spcPct val="150000"/>
              </a:lnSpc>
              <a:buNone/>
              <a:defRPr/>
            </a:pPr>
            <a:endParaRPr lang="fr-FR" sz="2400" dirty="0">
              <a:latin typeface="Arial" panose="020B0604020202020204" pitchFamily="34" charset="0"/>
              <a:cs typeface="Arial" panose="020B0604020202020204" pitchFamily="34" charset="0"/>
            </a:endParaRPr>
          </a:p>
          <a:p>
            <a:pPr algn="ctr">
              <a:lnSpc>
                <a:spcPct val="150000"/>
              </a:lnSpc>
              <a:spcAft>
                <a:spcPts val="300"/>
              </a:spcAft>
              <a:defRPr/>
            </a:pPr>
            <a:endParaRPr lang="fr-FR" sz="2400" dirty="0">
              <a:latin typeface="Arial" panose="020B0604020202020204" pitchFamily="34" charset="0"/>
              <a:cs typeface="Arial" panose="020B0604020202020204" pitchFamily="34" charset="0"/>
            </a:endParaRPr>
          </a:p>
          <a:p>
            <a:endParaRPr lang="fr-FR" sz="2400" dirty="0"/>
          </a:p>
        </p:txBody>
      </p:sp>
      <p:sp>
        <p:nvSpPr>
          <p:cNvPr id="2" name="ZoneTexte 1">
            <a:extLst>
              <a:ext uri="{FF2B5EF4-FFF2-40B4-BE49-F238E27FC236}">
                <a16:creationId xmlns:a16="http://schemas.microsoft.com/office/drawing/2014/main" id="{E414CDF5-8BA0-41A1-818C-06BE361C3BD3}"/>
              </a:ext>
            </a:extLst>
          </p:cNvPr>
          <p:cNvSpPr txBox="1"/>
          <p:nvPr/>
        </p:nvSpPr>
        <p:spPr>
          <a:xfrm>
            <a:off x="10637134" y="7155904"/>
            <a:ext cx="2112569" cy="253916"/>
          </a:xfrm>
          <a:prstGeom prst="rect">
            <a:avLst/>
          </a:prstGeom>
          <a:noFill/>
        </p:spPr>
        <p:txBody>
          <a:bodyPr wrap="square" rtlCol="0">
            <a:spAutoFit/>
          </a:bodyPr>
          <a:lstStyle/>
          <a:p>
            <a:r>
              <a:rPr lang="fr-FR" sz="1050" dirty="0"/>
              <a:t>Sources : </a:t>
            </a:r>
            <a:r>
              <a:rPr lang="fr-FR" sz="1050" dirty="0" err="1"/>
              <a:t>Synasav</a:t>
            </a:r>
            <a:r>
              <a:rPr lang="fr-FR" sz="1050" dirty="0"/>
              <a:t>, AICVF 2022</a:t>
            </a:r>
          </a:p>
        </p:txBody>
      </p:sp>
      <p:pic>
        <p:nvPicPr>
          <p:cNvPr id="16" name="Image 15">
            <a:extLst>
              <a:ext uri="{FF2B5EF4-FFF2-40B4-BE49-F238E27FC236}">
                <a16:creationId xmlns:a16="http://schemas.microsoft.com/office/drawing/2014/main" id="{C8DF8E5B-6B75-ECC8-35BA-E49640B7AF10}"/>
              </a:ext>
            </a:extLst>
          </p:cNvPr>
          <p:cNvPicPr>
            <a:picLocks noChangeAspect="1"/>
          </p:cNvPicPr>
          <p:nvPr/>
        </p:nvPicPr>
        <p:blipFill>
          <a:blip r:embed="rId2"/>
          <a:srcRect l="20923"/>
          <a:stretch/>
        </p:blipFill>
        <p:spPr>
          <a:xfrm>
            <a:off x="3252333" y="3054059"/>
            <a:ext cx="7211329" cy="3215467"/>
          </a:xfrm>
          <a:prstGeom prst="rect">
            <a:avLst/>
          </a:prstGeom>
        </p:spPr>
      </p:pic>
      <p:sp>
        <p:nvSpPr>
          <p:cNvPr id="7" name="Titre 1">
            <a:extLst>
              <a:ext uri="{FF2B5EF4-FFF2-40B4-BE49-F238E27FC236}">
                <a16:creationId xmlns:a16="http://schemas.microsoft.com/office/drawing/2014/main" id="{D7EBFD87-A986-40DB-E338-FB4E8EA13F24}"/>
              </a:ext>
            </a:extLst>
          </p:cNvPr>
          <p:cNvSpPr>
            <a:spLocks noGrp="1"/>
          </p:cNvSpPr>
          <p:nvPr>
            <p:ph type="title"/>
          </p:nvPr>
        </p:nvSpPr>
        <p:spPr>
          <a:xfrm>
            <a:off x="468000" y="789752"/>
            <a:ext cx="11461535" cy="860305"/>
          </a:xfrm>
        </p:spPr>
        <p:txBody>
          <a:bodyPr/>
          <a:lstStyle/>
          <a:p>
            <a:r>
              <a:rPr lang="fr-FR" sz="3600">
                <a:latin typeface="+mn-lt"/>
              </a:rPr>
              <a:t>Introduction</a:t>
            </a:r>
            <a:br>
              <a:rPr lang="fr-FR"/>
            </a:br>
            <a:endParaRPr lang="fr-FR"/>
          </a:p>
        </p:txBody>
      </p:sp>
    </p:spTree>
    <p:extLst>
      <p:ext uri="{BB962C8B-B14F-4D97-AF65-F5344CB8AC3E}">
        <p14:creationId xmlns:p14="http://schemas.microsoft.com/office/powerpoint/2010/main" val="198860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356F863A-7318-41B0-90E0-2B425011A0CA}"/>
              </a:ext>
            </a:extLst>
          </p:cNvPr>
          <p:cNvSpPr>
            <a:spLocks noGrp="1"/>
          </p:cNvSpPr>
          <p:nvPr>
            <p:ph type="title"/>
          </p:nvPr>
        </p:nvSpPr>
        <p:spPr/>
        <p:txBody>
          <a:bodyPr/>
          <a:lstStyle/>
          <a:p>
            <a:r>
              <a:rPr lang="fr-FR"/>
              <a:t>Introduction</a:t>
            </a:r>
            <a:br>
              <a:rPr lang="fr-FR"/>
            </a:br>
            <a:endParaRPr lang="fr-FR"/>
          </a:p>
        </p:txBody>
      </p:sp>
      <p:sp>
        <p:nvSpPr>
          <p:cNvPr id="3" name="Espace réservé du contenu 2">
            <a:extLst>
              <a:ext uri="{FF2B5EF4-FFF2-40B4-BE49-F238E27FC236}">
                <a16:creationId xmlns:a16="http://schemas.microsoft.com/office/drawing/2014/main" id="{3BE21F78-582A-47DF-9E4E-4F38863F4DF9}"/>
              </a:ext>
            </a:extLst>
          </p:cNvPr>
          <p:cNvSpPr>
            <a:spLocks noGrp="1"/>
          </p:cNvSpPr>
          <p:nvPr>
            <p:ph idx="1"/>
          </p:nvPr>
        </p:nvSpPr>
        <p:spPr>
          <a:xfrm>
            <a:off x="468000" y="1754186"/>
            <a:ext cx="7007974" cy="5099042"/>
          </a:xfrm>
        </p:spPr>
        <p:txBody>
          <a:bodyPr>
            <a:normAutofit/>
          </a:bodyPr>
          <a:lstStyle/>
          <a:p>
            <a:pPr marL="0" indent="0">
              <a:lnSpc>
                <a:spcPct val="150000"/>
              </a:lnSpc>
              <a:buNone/>
            </a:pPr>
            <a:r>
              <a:rPr lang="fr-FR" altLang="fr-FR" sz="2000">
                <a:latin typeface="Arial" panose="020B0604020202020204" pitchFamily="34" charset="0"/>
              </a:rPr>
              <a:t>Les boues dans les installations CVC sont responsables de :</a:t>
            </a:r>
          </a:p>
          <a:p>
            <a:pPr>
              <a:lnSpc>
                <a:spcPct val="150000"/>
              </a:lnSpc>
              <a:buFontTx/>
              <a:buChar char="-"/>
            </a:pPr>
            <a:r>
              <a:rPr lang="fr-FR" altLang="fr-FR" sz="2000">
                <a:latin typeface="Arial" panose="020B0604020202020204" pitchFamily="34" charset="0"/>
              </a:rPr>
              <a:t>La diffusion inégale de la chaleur dans l’installation et des bruits de circulation</a:t>
            </a:r>
          </a:p>
          <a:p>
            <a:pPr>
              <a:lnSpc>
                <a:spcPct val="150000"/>
              </a:lnSpc>
              <a:buFontTx/>
              <a:buChar char="-"/>
            </a:pPr>
            <a:r>
              <a:rPr lang="fr-FR" altLang="fr-FR" sz="2000">
                <a:latin typeface="Arial" panose="020B0604020202020204" pitchFamily="34" charset="0"/>
              </a:rPr>
              <a:t>L’inconfort des occupants en limitant l’efficacité de certains émetteurs (radiateurs, convecteurs,…)</a:t>
            </a:r>
          </a:p>
          <a:p>
            <a:pPr>
              <a:lnSpc>
                <a:spcPct val="150000"/>
              </a:lnSpc>
              <a:buFontTx/>
              <a:buChar char="-"/>
            </a:pPr>
            <a:r>
              <a:rPr lang="fr-FR" altLang="fr-FR" sz="2000">
                <a:latin typeface="Arial" panose="020B0604020202020204" pitchFamily="34" charset="0"/>
              </a:rPr>
              <a:t>L’augmentation des coûts de maintenance : nettoyage des organes de réglage, échangeurs, filtres</a:t>
            </a:r>
          </a:p>
          <a:p>
            <a:pPr>
              <a:lnSpc>
                <a:spcPct val="150000"/>
              </a:lnSpc>
              <a:buFontTx/>
              <a:buChar char="-"/>
            </a:pPr>
            <a:r>
              <a:rPr lang="fr-FR" altLang="fr-FR" sz="2000">
                <a:latin typeface="Arial" panose="020B0604020202020204" pitchFamily="34" charset="0"/>
              </a:rPr>
              <a:t>Remplacement prématuré de certains équipements : abrasion, colmatage</a:t>
            </a:r>
          </a:p>
          <a:p>
            <a:pPr>
              <a:lnSpc>
                <a:spcPct val="150000"/>
              </a:lnSpc>
              <a:buFontTx/>
              <a:buChar char="-"/>
            </a:pPr>
            <a:endParaRPr lang="fr-FR" altLang="fr-FR" sz="2000">
              <a:latin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430C1376-0FBF-498D-BCC9-FAC901482A61}"/>
              </a:ext>
            </a:extLst>
          </p:cNvPr>
          <p:cNvSpPr>
            <a:spLocks noGrp="1"/>
          </p:cNvSpPr>
          <p:nvPr>
            <p:ph type="sldNum" sz="quarter" idx="11"/>
          </p:nvPr>
        </p:nvSpPr>
        <p:spPr/>
        <p:txBody>
          <a:bodyPr/>
          <a:lstStyle/>
          <a:p>
            <a:pPr>
              <a:defRPr/>
            </a:pPr>
            <a:fld id="{95191AD4-6EAE-2D47-B251-76389B557F4A}" type="slidenum">
              <a:rPr lang="en-US" smtClean="0"/>
              <a:pPr>
                <a:defRPr/>
              </a:pPr>
              <a:t>30</a:t>
            </a:fld>
            <a:endParaRPr lang="en-US"/>
          </a:p>
        </p:txBody>
      </p:sp>
      <p:pic>
        <p:nvPicPr>
          <p:cNvPr id="2" name="Image 5">
            <a:extLst>
              <a:ext uri="{FF2B5EF4-FFF2-40B4-BE49-F238E27FC236}">
                <a16:creationId xmlns:a16="http://schemas.microsoft.com/office/drawing/2014/main" id="{5044CA67-E6E2-2A9D-1020-605227E45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860" y="1650057"/>
            <a:ext cx="2519675" cy="126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G_5669">
            <a:extLst>
              <a:ext uri="{FF2B5EF4-FFF2-40B4-BE49-F238E27FC236}">
                <a16:creationId xmlns:a16="http://schemas.microsoft.com/office/drawing/2014/main" id="{621FE3EF-776B-55E4-06C9-77DB1EB225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8283706" y="5274145"/>
            <a:ext cx="2438623" cy="1823353"/>
          </a:xfrm>
          <a:prstGeom prst="rect">
            <a:avLst/>
          </a:prstGeom>
          <a:noFill/>
          <a:ln w="9525">
            <a:noFill/>
            <a:miter lim="800000"/>
            <a:headEnd/>
            <a:tailEnd/>
          </a:ln>
        </p:spPr>
      </p:pic>
      <p:pic>
        <p:nvPicPr>
          <p:cNvPr id="1026" name="Picture 2" descr="Pourquoi mon Radiateur ne Chauffe Pas ? Causes et Solutions">
            <a:extLst>
              <a:ext uri="{FF2B5EF4-FFF2-40B4-BE49-F238E27FC236}">
                <a16:creationId xmlns:a16="http://schemas.microsoft.com/office/drawing/2014/main" id="{1F1FDC84-1E20-5FEA-AC53-AE196BB07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454" y="311136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F3627797-167E-497F-9815-5CF48AA81AE7}"/>
              </a:ext>
            </a:extLst>
          </p:cNvPr>
          <p:cNvPicPr>
            <a:picLocks noChangeAspect="1"/>
          </p:cNvPicPr>
          <p:nvPr/>
        </p:nvPicPr>
        <p:blipFill rotWithShape="1">
          <a:blip r:embed="rId5"/>
          <a:srcRect l="16720" r="22127"/>
          <a:stretch/>
        </p:blipFill>
        <p:spPr>
          <a:xfrm>
            <a:off x="10669697" y="5144102"/>
            <a:ext cx="2265060" cy="2083437"/>
          </a:xfrm>
          <a:prstGeom prst="rect">
            <a:avLst/>
          </a:prstGeom>
        </p:spPr>
      </p:pic>
    </p:spTree>
    <p:extLst>
      <p:ext uri="{BB962C8B-B14F-4D97-AF65-F5344CB8AC3E}">
        <p14:creationId xmlns:p14="http://schemas.microsoft.com/office/powerpoint/2010/main" val="225232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3541AC3D-963A-439E-BADF-46C100BD3EF2}"/>
              </a:ext>
            </a:extLst>
          </p:cNvPr>
          <p:cNvSpPr>
            <a:spLocks noGrp="1"/>
          </p:cNvSpPr>
          <p:nvPr>
            <p:ph type="title"/>
          </p:nvPr>
        </p:nvSpPr>
        <p:spPr>
          <a:xfrm>
            <a:off x="468000" y="711398"/>
            <a:ext cx="11461535" cy="860305"/>
          </a:xfrm>
        </p:spPr>
        <p:txBody>
          <a:bodyPr/>
          <a:lstStyle/>
          <a:p>
            <a:pPr eaLnBrk="1" hangingPunct="1"/>
            <a:r>
              <a:rPr lang="fr-FR" altLang="en-US"/>
              <a:t>Au sommaire</a:t>
            </a:r>
            <a:endParaRPr lang="en-US" altLang="en-US"/>
          </a:p>
        </p:txBody>
      </p:sp>
      <p:sp>
        <p:nvSpPr>
          <p:cNvPr id="3" name="Espace réservé du contenu 2">
            <a:extLst>
              <a:ext uri="{FF2B5EF4-FFF2-40B4-BE49-F238E27FC236}">
                <a16:creationId xmlns:a16="http://schemas.microsoft.com/office/drawing/2014/main" id="{B70048C6-90E9-4A70-B276-F72D9AC27786}"/>
              </a:ext>
            </a:extLst>
          </p:cNvPr>
          <p:cNvSpPr>
            <a:spLocks noGrp="1"/>
          </p:cNvSpPr>
          <p:nvPr>
            <p:ph idx="1"/>
          </p:nvPr>
        </p:nvSpPr>
        <p:spPr>
          <a:xfrm>
            <a:off x="2075420" y="2213589"/>
            <a:ext cx="12901489" cy="5099042"/>
          </a:xfrm>
        </p:spPr>
        <p:txBody>
          <a:bodyPr vert="horz" lIns="0" tIns="0" rIns="0" bIns="0" rtlCol="0" anchor="t">
            <a:noAutofit/>
          </a:bodyPr>
          <a:lstStyle/>
          <a:p>
            <a:pPr marL="0" indent="0">
              <a:spcAft>
                <a:spcPts val="1200"/>
              </a:spcAft>
              <a:buSzPct val="150000"/>
              <a:buNone/>
            </a:pPr>
            <a:r>
              <a:rPr lang="fr-FR" sz="2000"/>
              <a:t>Introduction</a:t>
            </a:r>
          </a:p>
          <a:p>
            <a:pPr marL="402590" indent="-402590">
              <a:spcAft>
                <a:spcPts val="1200"/>
              </a:spcAft>
              <a:buSzPct val="150000"/>
              <a:buFont typeface="Wingdings" panose="05000000000000000000" pitchFamily="2" charset="2"/>
              <a:buChar char="§"/>
            </a:pPr>
            <a:endParaRPr lang="fr-FR" sz="2000"/>
          </a:p>
          <a:p>
            <a:pPr marL="402590" indent="-402590">
              <a:spcAft>
                <a:spcPts val="1200"/>
              </a:spcAft>
              <a:buSzPct val="150000"/>
              <a:buFont typeface="Wingdings" panose="05000000000000000000" pitchFamily="2" charset="2"/>
              <a:buChar char="§"/>
            </a:pPr>
            <a:endParaRPr lang="fr-FR" sz="2000"/>
          </a:p>
          <a:p>
            <a:pPr marL="0" indent="0">
              <a:spcAft>
                <a:spcPts val="1200"/>
              </a:spcAft>
              <a:buSzPct val="150000"/>
              <a:buNone/>
            </a:pPr>
            <a:r>
              <a:rPr lang="fr-FR" sz="2000"/>
              <a:t>Les boues : leurs origines et leurs effets</a:t>
            </a:r>
          </a:p>
          <a:p>
            <a:pPr marL="0" indent="0">
              <a:spcAft>
                <a:spcPts val="1200"/>
              </a:spcAft>
              <a:buSzPct val="150000"/>
              <a:buNone/>
            </a:pPr>
            <a:endParaRPr lang="fr-FR" sz="2000"/>
          </a:p>
          <a:p>
            <a:pPr marL="0" indent="0">
              <a:spcAft>
                <a:spcPts val="1200"/>
              </a:spcAft>
              <a:buSzPct val="150000"/>
              <a:buNone/>
            </a:pPr>
            <a:endParaRPr lang="fr-FR" sz="2000"/>
          </a:p>
          <a:p>
            <a:pPr marL="0" indent="0">
              <a:spcAft>
                <a:spcPts val="1200"/>
              </a:spcAft>
              <a:buSzPct val="150000"/>
              <a:buNone/>
            </a:pPr>
            <a:r>
              <a:rPr lang="fr-FR" sz="2000"/>
              <a:t>Séparation des particules </a:t>
            </a:r>
          </a:p>
          <a:p>
            <a:pPr marL="0" indent="0">
              <a:spcAft>
                <a:spcPts val="1200"/>
              </a:spcAft>
              <a:buSzPct val="150000"/>
              <a:buNone/>
            </a:pPr>
            <a:endParaRPr lang="fr-BE" sz="2000">
              <a:cs typeface="Arial"/>
            </a:endParaRPr>
          </a:p>
          <a:p>
            <a:pPr marL="0" indent="0">
              <a:spcAft>
                <a:spcPts val="1200"/>
              </a:spcAft>
              <a:buSzPct val="150000"/>
              <a:buNone/>
            </a:pPr>
            <a:endParaRPr lang="fr-BE" sz="2000">
              <a:cs typeface="Arial"/>
            </a:endParaRPr>
          </a:p>
          <a:p>
            <a:pPr marL="0" indent="0">
              <a:spcAft>
                <a:spcPts val="1200"/>
              </a:spcAft>
              <a:buSzPct val="150000"/>
              <a:buNone/>
            </a:pPr>
            <a:r>
              <a:rPr lang="fr-BE" sz="2000"/>
              <a:t>Conclusion &amp; questions</a:t>
            </a:r>
            <a:endParaRPr lang="fr-BE" sz="2000">
              <a:cs typeface="Arial"/>
            </a:endParaRPr>
          </a:p>
          <a:p>
            <a:pPr marL="402590" indent="-402590">
              <a:lnSpc>
                <a:spcPct val="150000"/>
              </a:lnSpc>
              <a:spcAft>
                <a:spcPts val="1200"/>
              </a:spcAft>
              <a:buSzPct val="150000"/>
              <a:buFont typeface="Wingdings" panose="05000000000000000000" pitchFamily="2" charset="2"/>
              <a:buChar char="§"/>
            </a:pPr>
            <a:endParaRPr lang="fr-BE" sz="2000">
              <a:cs typeface="Arial"/>
            </a:endParaRPr>
          </a:p>
          <a:p>
            <a:pPr marL="402590" indent="-402590">
              <a:lnSpc>
                <a:spcPct val="150000"/>
              </a:lnSpc>
              <a:spcAft>
                <a:spcPts val="1200"/>
              </a:spcAft>
              <a:buSzPct val="150000"/>
              <a:buFont typeface="Wingdings" panose="05000000000000000000" pitchFamily="2" charset="2"/>
              <a:buChar char="§"/>
            </a:pPr>
            <a:endParaRPr lang="fr-BE" sz="3000">
              <a:cs typeface="Arial"/>
            </a:endParaRPr>
          </a:p>
        </p:txBody>
      </p:sp>
      <p:sp>
        <p:nvSpPr>
          <p:cNvPr id="2" name="Forme libre : forme 1">
            <a:extLst>
              <a:ext uri="{FF2B5EF4-FFF2-40B4-BE49-F238E27FC236}">
                <a16:creationId xmlns:a16="http://schemas.microsoft.com/office/drawing/2014/main" id="{B913D42A-E07B-5ABE-7EC5-4444FDA45760}"/>
              </a:ext>
            </a:extLst>
          </p:cNvPr>
          <p:cNvSpPr/>
          <p:nvPr/>
        </p:nvSpPr>
        <p:spPr>
          <a:xfrm>
            <a:off x="8619864" y="2299887"/>
            <a:ext cx="3060275" cy="2894445"/>
          </a:xfrm>
          <a:custGeom>
            <a:avLst/>
            <a:gdLst>
              <a:gd name="connsiteX0" fmla="*/ 0 w 1664270"/>
              <a:gd name="connsiteY0" fmla="*/ 832135 h 1664270"/>
              <a:gd name="connsiteX1" fmla="*/ 832135 w 1664270"/>
              <a:gd name="connsiteY1" fmla="*/ 0 h 1664270"/>
              <a:gd name="connsiteX2" fmla="*/ 1664270 w 1664270"/>
              <a:gd name="connsiteY2" fmla="*/ 832135 h 1664270"/>
              <a:gd name="connsiteX3" fmla="*/ 832135 w 1664270"/>
              <a:gd name="connsiteY3" fmla="*/ 1664270 h 1664270"/>
              <a:gd name="connsiteX4" fmla="*/ 0 w 1664270"/>
              <a:gd name="connsiteY4" fmla="*/ 832135 h 166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70" h="1664270">
                <a:moveTo>
                  <a:pt x="0" y="832135"/>
                </a:moveTo>
                <a:cubicBezTo>
                  <a:pt x="0" y="372560"/>
                  <a:pt x="372560" y="0"/>
                  <a:pt x="832135" y="0"/>
                </a:cubicBezTo>
                <a:cubicBezTo>
                  <a:pt x="1291710" y="0"/>
                  <a:pt x="1664270" y="372560"/>
                  <a:pt x="1664270" y="832135"/>
                </a:cubicBezTo>
                <a:cubicBezTo>
                  <a:pt x="1664270" y="1291710"/>
                  <a:pt x="1291710" y="1664270"/>
                  <a:pt x="832135" y="1664270"/>
                </a:cubicBezTo>
                <a:cubicBezTo>
                  <a:pt x="372560" y="1664270"/>
                  <a:pt x="0" y="1291710"/>
                  <a:pt x="0" y="832135"/>
                </a:cubicBezTo>
                <a:close/>
              </a:path>
            </a:pathLst>
          </a:custGeom>
          <a:solidFill>
            <a:schemeClr val="accent1"/>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61507" tIns="261507" rIns="261507" bIns="261507"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r-FR" sz="1600" b="1" i="0" u="none" strike="noStrike" kern="1200" cap="none" spc="0" normalizeH="0" baseline="0" noProof="0">
                <a:ln>
                  <a:noFill/>
                </a:ln>
                <a:solidFill>
                  <a:srgbClr val="FFFFFF"/>
                </a:solidFill>
                <a:effectLst/>
                <a:uLnTx/>
                <a:uFillTx/>
                <a:latin typeface="Arial" panose="020B0604020202020204"/>
                <a:ea typeface="+mn-ea"/>
                <a:cs typeface="+mn-cs"/>
              </a:rPr>
              <a:t>1</a:t>
            </a:r>
          </a:p>
          <a:p>
            <a:pPr lvl="0" algn="ctr"/>
            <a:r>
              <a:rPr lang="fr-FR" sz="2000"/>
              <a:t>Maîtriser les boues en CVC</a:t>
            </a:r>
            <a:endParaRPr lang="fr-FR" sz="1200"/>
          </a:p>
        </p:txBody>
      </p:sp>
      <p:sp>
        <p:nvSpPr>
          <p:cNvPr id="4" name="Espace réservé du numéro de diapositive 3">
            <a:extLst>
              <a:ext uri="{FF2B5EF4-FFF2-40B4-BE49-F238E27FC236}">
                <a16:creationId xmlns:a16="http://schemas.microsoft.com/office/drawing/2014/main" id="{043416EC-6DA5-94A1-59DA-54646E0836B3}"/>
              </a:ext>
            </a:extLst>
          </p:cNvPr>
          <p:cNvSpPr>
            <a:spLocks noGrp="1"/>
          </p:cNvSpPr>
          <p:nvPr>
            <p:ph type="sldNum" sz="quarter" idx="12"/>
          </p:nvPr>
        </p:nvSpPr>
        <p:spPr/>
        <p:txBody>
          <a:bodyPr/>
          <a:lstStyle/>
          <a:p>
            <a:pPr marL="0" marR="0" lvl="0" indent="0" algn="r" defTabSz="766432" rtl="0" eaLnBrk="1" fontAlgn="auto" latinLnBrk="0" hangingPunct="1">
              <a:lnSpc>
                <a:spcPct val="100000"/>
              </a:lnSpc>
              <a:spcBef>
                <a:spcPts val="0"/>
              </a:spcBef>
              <a:spcAft>
                <a:spcPts val="0"/>
              </a:spcAft>
              <a:buClrTx/>
              <a:buSzTx/>
              <a:buFontTx/>
              <a:buNone/>
              <a:tabLst/>
              <a:defRPr/>
            </a:pPr>
            <a:fld id="{76A1F07B-AEEC-9248-9951-5796B95783D0}" type="slidenum">
              <a:rPr kumimoji="0" lang="de-DE" sz="800" b="1" i="0" u="none" strike="noStrike" kern="1200" cap="none" spc="0" normalizeH="0" baseline="0" noProof="0" smtClean="0">
                <a:ln>
                  <a:noFill/>
                </a:ln>
                <a:solidFill>
                  <a:srgbClr val="441F54"/>
                </a:solidFill>
                <a:effectLst/>
                <a:uLnTx/>
                <a:uFillTx/>
                <a:latin typeface="Arial" panose="020B0604020202020204"/>
                <a:ea typeface="+mn-ea"/>
                <a:cs typeface="+mn-cs"/>
              </a:rPr>
              <a:pPr marL="0" marR="0" lvl="0" indent="0" algn="r" defTabSz="766432" rtl="0" eaLnBrk="1" fontAlgn="auto" latinLnBrk="0" hangingPunct="1">
                <a:lnSpc>
                  <a:spcPct val="100000"/>
                </a:lnSpc>
                <a:spcBef>
                  <a:spcPts val="0"/>
                </a:spcBef>
                <a:spcAft>
                  <a:spcPts val="0"/>
                </a:spcAft>
                <a:buClrTx/>
                <a:buSzTx/>
                <a:buFontTx/>
                <a:buNone/>
                <a:tabLst/>
                <a:defRPr/>
              </a:pPr>
              <a:t>31</a:t>
            </a:fld>
            <a:endParaRPr kumimoji="0" lang="de-DE" sz="800" b="1" i="0" u="none" strike="noStrike" kern="1200" cap="none" spc="0" normalizeH="0" baseline="0" noProof="0">
              <a:ln>
                <a:noFill/>
              </a:ln>
              <a:solidFill>
                <a:srgbClr val="441F54"/>
              </a:solidFill>
              <a:effectLst/>
              <a:uLnTx/>
              <a:uFillTx/>
              <a:latin typeface="Arial" panose="020B0604020202020204"/>
              <a:ea typeface="+mn-ea"/>
              <a:cs typeface="+mn-cs"/>
            </a:endParaRPr>
          </a:p>
        </p:txBody>
      </p:sp>
      <p:pic>
        <p:nvPicPr>
          <p:cNvPr id="5" name="Picture 36">
            <a:extLst>
              <a:ext uri="{FF2B5EF4-FFF2-40B4-BE49-F238E27FC236}">
                <a16:creationId xmlns:a16="http://schemas.microsoft.com/office/drawing/2014/main" id="{F226DDFB-7365-F7AE-9616-27B34490A371}"/>
              </a:ext>
            </a:extLst>
          </p:cNvPr>
          <p:cNvPicPr>
            <a:picLocks noChangeAspect="1"/>
          </p:cNvPicPr>
          <p:nvPr/>
        </p:nvPicPr>
        <p:blipFill>
          <a:blip r:embed="rId3"/>
          <a:stretch>
            <a:fillRect/>
          </a:stretch>
        </p:blipFill>
        <p:spPr>
          <a:xfrm>
            <a:off x="735645" y="4393617"/>
            <a:ext cx="1010482" cy="1010482"/>
          </a:xfrm>
          <a:prstGeom prst="rect">
            <a:avLst/>
          </a:prstGeom>
          <a:noFill/>
          <a:ln cap="flat">
            <a:noFill/>
          </a:ln>
        </p:spPr>
      </p:pic>
      <p:pic>
        <p:nvPicPr>
          <p:cNvPr id="6" name="Picture 64" descr="A purple line art of people with a cloud above them&#10;&#10;Description automatically generated">
            <a:extLst>
              <a:ext uri="{FF2B5EF4-FFF2-40B4-BE49-F238E27FC236}">
                <a16:creationId xmlns:a16="http://schemas.microsoft.com/office/drawing/2014/main" id="{2A3A58EF-9ABC-2651-FBAB-6E2844C705E2}"/>
              </a:ext>
            </a:extLst>
          </p:cNvPr>
          <p:cNvPicPr>
            <a:picLocks noChangeAspect="1"/>
          </p:cNvPicPr>
          <p:nvPr/>
        </p:nvPicPr>
        <p:blipFill>
          <a:blip r:embed="rId4"/>
          <a:stretch>
            <a:fillRect/>
          </a:stretch>
        </p:blipFill>
        <p:spPr>
          <a:xfrm>
            <a:off x="783686" y="5618277"/>
            <a:ext cx="1010482" cy="1010482"/>
          </a:xfrm>
          <a:prstGeom prst="rect">
            <a:avLst/>
          </a:prstGeom>
          <a:noFill/>
          <a:ln cap="flat">
            <a:noFill/>
          </a:ln>
        </p:spPr>
      </p:pic>
      <p:pic>
        <p:nvPicPr>
          <p:cNvPr id="7" name="Picture 40" descr="A purple screen with a black background&#10;&#10;Description automatically generated">
            <a:extLst>
              <a:ext uri="{FF2B5EF4-FFF2-40B4-BE49-F238E27FC236}">
                <a16:creationId xmlns:a16="http://schemas.microsoft.com/office/drawing/2014/main" id="{70D71F3E-B609-3914-E0D5-E2E15AAD1E2E}"/>
              </a:ext>
            </a:extLst>
          </p:cNvPr>
          <p:cNvPicPr>
            <a:picLocks noChangeAspect="1"/>
          </p:cNvPicPr>
          <p:nvPr/>
        </p:nvPicPr>
        <p:blipFill>
          <a:blip r:embed="rId5"/>
          <a:stretch>
            <a:fillRect/>
          </a:stretch>
        </p:blipFill>
        <p:spPr>
          <a:xfrm>
            <a:off x="783686" y="1842687"/>
            <a:ext cx="914400" cy="914400"/>
          </a:xfrm>
          <a:prstGeom prst="rect">
            <a:avLst/>
          </a:prstGeom>
          <a:noFill/>
          <a:ln cap="flat">
            <a:noFill/>
          </a:ln>
        </p:spPr>
      </p:pic>
      <p:pic>
        <p:nvPicPr>
          <p:cNvPr id="8" name="Graphic 5">
            <a:extLst>
              <a:ext uri="{FF2B5EF4-FFF2-40B4-BE49-F238E27FC236}">
                <a16:creationId xmlns:a16="http://schemas.microsoft.com/office/drawing/2014/main" id="{FB532322-79B7-23E0-BBE7-FBE1B5BC87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686" y="3067347"/>
            <a:ext cx="849391" cy="914400"/>
          </a:xfrm>
          <a:prstGeom prst="rect">
            <a:avLst/>
          </a:prstGeom>
          <a:noFill/>
          <a:ln cap="flat">
            <a:noFill/>
          </a:ln>
        </p:spPr>
      </p:pic>
    </p:spTree>
    <p:extLst>
      <p:ext uri="{BB962C8B-B14F-4D97-AF65-F5344CB8AC3E}">
        <p14:creationId xmlns:p14="http://schemas.microsoft.com/office/powerpoint/2010/main" val="2976440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AB3D97-62C4-C18A-C4A8-0B446DEB36D5}"/>
              </a:ext>
            </a:extLst>
          </p:cNvPr>
          <p:cNvSpPr>
            <a:spLocks noGrp="1"/>
          </p:cNvSpPr>
          <p:nvPr>
            <p:ph type="title"/>
          </p:nvPr>
        </p:nvSpPr>
        <p:spPr>
          <a:xfrm>
            <a:off x="468000" y="222594"/>
            <a:ext cx="11461535" cy="860305"/>
          </a:xfrm>
        </p:spPr>
        <p:txBody>
          <a:bodyPr>
            <a:noAutofit/>
          </a:bodyPr>
          <a:lstStyle/>
          <a:p>
            <a:r>
              <a:rPr lang="fr-FR" sz="3150" dirty="0"/>
              <a:t>Dégazage cyclonique : principe</a:t>
            </a:r>
          </a:p>
        </p:txBody>
      </p:sp>
      <p:pic>
        <p:nvPicPr>
          <p:cNvPr id="4" name="Dégazage à l'aide de la technologie sous vide très efficace du cyclone Pneumatex d'IMI.">
            <a:hlinkClick r:id="" action="ppaction://media"/>
            <a:extLst>
              <a:ext uri="{FF2B5EF4-FFF2-40B4-BE49-F238E27FC236}">
                <a16:creationId xmlns:a16="http://schemas.microsoft.com/office/drawing/2014/main" id="{654435ED-8CC2-5A52-8D96-9B23E321C5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30000" y="881843"/>
            <a:ext cx="10981892" cy="6177314"/>
          </a:xfrm>
        </p:spPr>
      </p:pic>
    </p:spTree>
    <p:extLst>
      <p:ext uri="{BB962C8B-B14F-4D97-AF65-F5344CB8AC3E}">
        <p14:creationId xmlns:p14="http://schemas.microsoft.com/office/powerpoint/2010/main" val="150796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68E24-1557-64E4-73B8-9603093CCD4D}"/>
              </a:ext>
            </a:extLst>
          </p:cNvPr>
          <p:cNvSpPr>
            <a:spLocks noGrp="1"/>
          </p:cNvSpPr>
          <p:nvPr>
            <p:ph type="title"/>
          </p:nvPr>
        </p:nvSpPr>
        <p:spPr/>
        <p:txBody>
          <a:bodyPr/>
          <a:lstStyle/>
          <a:p>
            <a:r>
              <a:rPr lang="fr-FR" dirty="0"/>
              <a:t>Le dégazage par dépression des gaz dissous </a:t>
            </a:r>
            <a:br>
              <a:rPr lang="fr-FR" dirty="0"/>
            </a:br>
            <a:endParaRPr lang="fr-FR" dirty="0"/>
          </a:p>
        </p:txBody>
      </p:sp>
      <p:sp>
        <p:nvSpPr>
          <p:cNvPr id="7" name="Tartalom helye 6"/>
          <p:cNvSpPr>
            <a:spLocks noGrp="1"/>
          </p:cNvSpPr>
          <p:nvPr>
            <p:ph idx="4294967295"/>
          </p:nvPr>
        </p:nvSpPr>
        <p:spPr>
          <a:xfrm>
            <a:off x="1371600" y="1706563"/>
            <a:ext cx="12344400" cy="5099050"/>
          </a:xfrm>
        </p:spPr>
        <p:txBody>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indent="0">
              <a:buNone/>
            </a:pPr>
            <a:r>
              <a:rPr lang="fr-FR" sz="2400" b="1" dirty="0">
                <a:solidFill>
                  <a:srgbClr val="DC7300"/>
                </a:solidFill>
              </a:rPr>
              <a:t>Comment  extraire les gaz dissous dans l’eau du circuit ? </a:t>
            </a:r>
          </a:p>
          <a:p>
            <a:pPr indent="0">
              <a:buNone/>
            </a:pPr>
            <a:r>
              <a:rPr lang="fr-FR" sz="2400" dirty="0">
                <a:solidFill>
                  <a:srgbClr val="000000"/>
                </a:solidFill>
                <a:latin typeface="HelveticaNeueLT Com 45 Lt"/>
              </a:rPr>
              <a:t>Grâce à des différences de pression dans une installation, les gaz dissous peuvent se libérer sous forme de bulles. </a:t>
            </a:r>
          </a:p>
          <a:p>
            <a:pPr indent="0" algn="l">
              <a:buNone/>
            </a:pPr>
            <a:endParaRPr lang="fr-FR" sz="2400" b="1" dirty="0"/>
          </a:p>
          <a:p>
            <a:pPr algn="l"/>
            <a:r>
              <a:rPr lang="fr-FR" sz="2400" b="1" dirty="0"/>
              <a:t>Objectif : sous saturer fortement l’installation en gaz dissous pour :</a:t>
            </a:r>
          </a:p>
          <a:p>
            <a:pPr indent="0" algn="l">
              <a:buNone/>
            </a:pPr>
            <a:endParaRPr lang="fr-FR" sz="2400" b="1" dirty="0"/>
          </a:p>
          <a:p>
            <a:pPr lvl="2">
              <a:buFont typeface="Wingdings" panose="05000000000000000000" pitchFamily="2" charset="2"/>
              <a:buChar char="Ø"/>
            </a:pPr>
            <a:r>
              <a:rPr lang="fr-FR" sz="2400" b="1" dirty="0"/>
              <a:t>Minimiser la corrosion  (O</a:t>
            </a:r>
            <a:r>
              <a:rPr lang="fr-FR" sz="2400" b="1" baseline="-25000" dirty="0"/>
              <a:t>2</a:t>
            </a:r>
            <a:r>
              <a:rPr lang="fr-FR" sz="2400" b="1" dirty="0"/>
              <a:t>, H</a:t>
            </a:r>
            <a:r>
              <a:rPr lang="fr-FR" sz="2400" b="1" baseline="-25000" dirty="0"/>
              <a:t>2</a:t>
            </a:r>
            <a:r>
              <a:rPr lang="fr-FR" sz="2400" b="1" dirty="0"/>
              <a:t>, CO</a:t>
            </a:r>
            <a:r>
              <a:rPr lang="fr-FR" sz="2400" b="1" baseline="-25000" dirty="0"/>
              <a:t>2</a:t>
            </a:r>
            <a:r>
              <a:rPr lang="fr-FR" sz="2400" b="1" dirty="0"/>
              <a:t> ) si vitesse de dégazage rapide </a:t>
            </a:r>
          </a:p>
          <a:p>
            <a:pPr lvl="2">
              <a:buFont typeface="Wingdings" panose="05000000000000000000" pitchFamily="2" charset="2"/>
              <a:buChar char="Ø"/>
            </a:pPr>
            <a:r>
              <a:rPr lang="fr-FR" sz="2400" b="1" dirty="0"/>
              <a:t>Purger les ramifications par absorption</a:t>
            </a:r>
          </a:p>
          <a:p>
            <a:pPr lvl="2">
              <a:buFont typeface="Wingdings" panose="05000000000000000000" pitchFamily="2" charset="2"/>
              <a:buChar char="Ø"/>
            </a:pPr>
            <a:r>
              <a:rPr lang="fr-FR" sz="2400" b="1" dirty="0"/>
              <a:t>Pas de bulles de gaz : pas de bruit ni d’érosion</a:t>
            </a:r>
          </a:p>
          <a:p>
            <a:pPr lvl="2">
              <a:buFont typeface="Wingdings" panose="05000000000000000000" pitchFamily="2" charset="2"/>
              <a:buChar char="Ø"/>
            </a:pPr>
            <a:r>
              <a:rPr lang="fr-FR" sz="2400" b="1" dirty="0"/>
              <a:t>Pas de perturbation de circulation ni perte de puissance</a:t>
            </a:r>
          </a:p>
          <a:p>
            <a:pPr indent="0" algn="l">
              <a:buNone/>
            </a:pPr>
            <a:endParaRPr lang="fr-FR" sz="1800" b="0" i="0" u="none" strike="noStrike" baseline="0" dirty="0">
              <a:solidFill>
                <a:srgbClr val="000000"/>
              </a:solidFill>
              <a:latin typeface="HelveticaNeueLT Com 45 Lt"/>
            </a:endParaRPr>
          </a:p>
          <a:p>
            <a:pPr indent="0" algn="l">
              <a:buNone/>
            </a:pPr>
            <a:endParaRPr lang="fr-FR" sz="1800" dirty="0">
              <a:solidFill>
                <a:srgbClr val="000000"/>
              </a:solidFill>
              <a:latin typeface="HelveticaNeueLT Com 45 Lt"/>
            </a:endParaRPr>
          </a:p>
        </p:txBody>
      </p:sp>
      <p:grpSp>
        <p:nvGrpSpPr>
          <p:cNvPr id="121" name="Csoportba foglalás 120">
            <a:extLst>
              <a:ext uri="{FF2B5EF4-FFF2-40B4-BE49-F238E27FC236}">
                <a16:creationId xmlns:a16="http://schemas.microsoft.com/office/drawing/2014/main" id="{19B01A0D-2A1F-4699-BC87-D67631483DA9}"/>
              </a:ext>
            </a:extLst>
          </p:cNvPr>
          <p:cNvGrpSpPr/>
          <p:nvPr/>
        </p:nvGrpSpPr>
        <p:grpSpPr>
          <a:xfrm>
            <a:off x="7444632" y="5136600"/>
            <a:ext cx="744021" cy="114466"/>
            <a:chOff x="5092700" y="4559300"/>
            <a:chExt cx="660401" cy="101601"/>
          </a:xfrm>
        </p:grpSpPr>
        <p:sp>
          <p:nvSpPr>
            <p:cNvPr id="122" name="Szabadkézi sokszög: alakzat 121">
              <a:extLst>
                <a:ext uri="{FF2B5EF4-FFF2-40B4-BE49-F238E27FC236}">
                  <a16:creationId xmlns:a16="http://schemas.microsoft.com/office/drawing/2014/main" id="{E95C441C-B91B-475B-9C39-ADCAB6032BCF}"/>
                </a:ext>
              </a:extLst>
            </p:cNvPr>
            <p:cNvSpPr/>
            <p:nvPr/>
          </p:nvSpPr>
          <p:spPr>
            <a:xfrm>
              <a:off x="5753100" y="4660900"/>
              <a:ext cx="1" cy="1"/>
            </a:xfrm>
            <a:custGeom>
              <a:avLst/>
              <a:gdLst/>
              <a:ahLst/>
              <a:cxnLst/>
              <a:rect l="0" t="0" r="0" b="0"/>
              <a:pathLst>
                <a:path w="1" h="1">
                  <a:moveTo>
                    <a:pt x="0" y="0"/>
                  </a:moveTo>
                  <a:close/>
                </a:path>
              </a:pathLst>
            </a:custGeom>
            <a:noFill/>
            <a:ln w="114300" cap="flat" cmpd="sng" algn="ctr">
              <a:solidFill>
                <a:srgbClr val="FFB100">
                  <a:alpha val="50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endParaRPr kumimoji="0" lang="hu-HU" sz="2253" b="0" i="0" u="none" strike="noStrike" kern="1200" cap="none" spc="0" normalizeH="0" baseline="0" noProof="0">
                <a:ln>
                  <a:noFill/>
                </a:ln>
                <a:solidFill>
                  <a:prstClr val="white"/>
                </a:solidFill>
                <a:effectLst/>
                <a:uLnTx/>
                <a:uFillTx/>
                <a:latin typeface="Calibri"/>
                <a:ea typeface="+mn-ea"/>
                <a:cs typeface="+mn-cs"/>
              </a:endParaRPr>
            </a:p>
          </p:txBody>
        </p:sp>
        <p:sp>
          <p:nvSpPr>
            <p:cNvPr id="123" name="Szabadkézi sokszög: alakzat 122">
              <a:extLst>
                <a:ext uri="{FF2B5EF4-FFF2-40B4-BE49-F238E27FC236}">
                  <a16:creationId xmlns:a16="http://schemas.microsoft.com/office/drawing/2014/main" id="{727C1CC9-4946-4B53-89D9-D6DEF00019AF}"/>
                </a:ext>
              </a:extLst>
            </p:cNvPr>
            <p:cNvSpPr/>
            <p:nvPr/>
          </p:nvSpPr>
          <p:spPr>
            <a:xfrm>
              <a:off x="5092700" y="4559300"/>
              <a:ext cx="1" cy="1"/>
            </a:xfrm>
            <a:custGeom>
              <a:avLst/>
              <a:gdLst/>
              <a:ahLst/>
              <a:cxnLst/>
              <a:rect l="0" t="0" r="0" b="0"/>
              <a:pathLst>
                <a:path w="1" h="1">
                  <a:moveTo>
                    <a:pt x="0" y="0"/>
                  </a:moveTo>
                  <a:close/>
                </a:path>
              </a:pathLst>
            </a:custGeom>
            <a:noFill/>
            <a:ln w="114300" cap="flat" cmpd="sng" algn="ctr">
              <a:solidFill>
                <a:srgbClr val="FFB100">
                  <a:alpha val="50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endParaRPr kumimoji="0" lang="hu-HU" sz="2253" b="0" i="0" u="none" strike="noStrike" kern="1200" cap="none" spc="0" normalizeH="0" baseline="0" noProof="0">
                <a:ln>
                  <a:noFill/>
                </a:ln>
                <a:solidFill>
                  <a:prstClr val="white"/>
                </a:solidFill>
                <a:effectLst/>
                <a:uLnTx/>
                <a:uFillTx/>
                <a:latin typeface="Calibri"/>
                <a:ea typeface="+mn-ea"/>
                <a:cs typeface="+mn-cs"/>
              </a:endParaRPr>
            </a:p>
          </p:txBody>
        </p:sp>
      </p:grpSp>
      <p:sp>
        <p:nvSpPr>
          <p:cNvPr id="126" name="Rectangle 50">
            <a:extLst>
              <a:ext uri="{FF2B5EF4-FFF2-40B4-BE49-F238E27FC236}">
                <a16:creationId xmlns:a16="http://schemas.microsoft.com/office/drawing/2014/main" id="{9CC05D55-3706-437C-8554-D7FEAD63AA4A}"/>
              </a:ext>
            </a:extLst>
          </p:cNvPr>
          <p:cNvSpPr txBox="1">
            <a:spLocks noChangeArrowheads="1"/>
          </p:cNvSpPr>
          <p:nvPr/>
        </p:nvSpPr>
        <p:spPr>
          <a:xfrm>
            <a:off x="674483" y="517313"/>
            <a:ext cx="10167801" cy="526500"/>
          </a:xfrm>
          <a:prstGeom prst="rect">
            <a:avLst/>
          </a:prstGeom>
        </p:spPr>
        <p:txBody>
          <a:bodyPr vert="horz" lIns="0" tIns="0" rIns="0" bIns="0" rtlCol="0" anchor="b">
            <a:noAutofit/>
          </a:bodyPr>
          <a:lstStyle>
            <a:lvl1pPr marL="0" algn="l" defTabSz="766432" rtl="0" eaLnBrk="1" latinLnBrk="0" hangingPunct="1">
              <a:lnSpc>
                <a:spcPts val="4052"/>
              </a:lnSpc>
              <a:spcBef>
                <a:spcPts val="0"/>
              </a:spcBef>
              <a:buNone/>
              <a:defRPr sz="3600" b="1" i="0"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766432" rtl="0" eaLnBrk="1" fontAlgn="auto" latinLnBrk="0" hangingPunct="1">
              <a:lnSpc>
                <a:spcPts val="4052"/>
              </a:lnSpc>
              <a:spcBef>
                <a:spcPts val="0"/>
              </a:spcBef>
              <a:spcAft>
                <a:spcPts val="0"/>
              </a:spcAft>
              <a:buClrTx/>
              <a:buSzTx/>
              <a:buFontTx/>
              <a:buNone/>
              <a:tabLst/>
              <a:defRPr/>
            </a:pPr>
            <a:endPar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custDataLst>
      <p:tags r:id="rId1"/>
    </p:custDataLst>
    <p:extLst>
      <p:ext uri="{BB962C8B-B14F-4D97-AF65-F5344CB8AC3E}">
        <p14:creationId xmlns:p14="http://schemas.microsoft.com/office/powerpoint/2010/main" val="1281107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A73BBC-5936-4F43-6141-9A8AA19F9602}"/>
              </a:ext>
            </a:extLst>
          </p:cNvPr>
          <p:cNvSpPr>
            <a:spLocks noGrp="1"/>
          </p:cNvSpPr>
          <p:nvPr>
            <p:ph type="title"/>
          </p:nvPr>
        </p:nvSpPr>
        <p:spPr>
          <a:xfrm>
            <a:off x="468000" y="569833"/>
            <a:ext cx="11461535" cy="860305"/>
          </a:xfrm>
        </p:spPr>
        <p:txBody>
          <a:bodyPr/>
          <a:lstStyle/>
          <a:p>
            <a:r>
              <a:rPr lang="fr-FR" dirty="0"/>
              <a:t>Le cycle du dégazage par dépression</a:t>
            </a:r>
            <a:br>
              <a:rPr lang="fr-FR" dirty="0"/>
            </a:br>
            <a:endParaRPr lang="fr-FR" dirty="0"/>
          </a:p>
        </p:txBody>
      </p:sp>
      <p:sp>
        <p:nvSpPr>
          <p:cNvPr id="7" name="Tartalom helye 6"/>
          <p:cNvSpPr>
            <a:spLocks noGrp="1"/>
          </p:cNvSpPr>
          <p:nvPr>
            <p:ph idx="4294967295"/>
          </p:nvPr>
        </p:nvSpPr>
        <p:spPr>
          <a:xfrm>
            <a:off x="5384210" y="2191801"/>
            <a:ext cx="7883525" cy="4568825"/>
          </a:xfrm>
        </p:spPr>
        <p:txBody>
          <a:bodyPr>
            <a:normAutofit fontScale="85000" lnSpcReduction="20000"/>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54580" indent="-457200">
              <a:buFont typeface="+mj-lt"/>
              <a:buAutoNum type="arabicPeriod"/>
            </a:pPr>
            <a:r>
              <a:rPr lang="fr-FR" sz="2400" b="0" i="0" u="none" strike="noStrike" baseline="0" dirty="0">
                <a:solidFill>
                  <a:srgbClr val="000000"/>
                </a:solidFill>
                <a:latin typeface="HelveticaNeueLT Com 45 Lt"/>
              </a:rPr>
              <a:t>Prélever en bypass une quantité d’eau de l’installation riche en gaz.</a:t>
            </a:r>
          </a:p>
          <a:p>
            <a:pPr marL="54580" indent="-457200">
              <a:buFont typeface="+mj-lt"/>
              <a:buAutoNum type="arabicPeriod"/>
            </a:pPr>
            <a:endParaRPr lang="fr-FR" sz="2400" b="0" i="0" u="none" strike="noStrike" baseline="0" dirty="0">
              <a:solidFill>
                <a:srgbClr val="000000"/>
              </a:solidFill>
              <a:latin typeface="HelveticaNeueLT Com 45 Lt"/>
            </a:endParaRPr>
          </a:p>
          <a:p>
            <a:pPr marL="54580" indent="-457200">
              <a:buFont typeface="+mj-lt"/>
              <a:buAutoNum type="arabicPeriod"/>
            </a:pPr>
            <a:r>
              <a:rPr lang="fr-FR" sz="2400" dirty="0">
                <a:solidFill>
                  <a:srgbClr val="000000"/>
                </a:solidFill>
                <a:latin typeface="HelveticaNeueLT Com 45 Lt"/>
              </a:rPr>
              <a:t>Réduire la pression pour libérer les gaz dissous sous forme de microbulles, les fusionner en bulles et les évacuer.</a:t>
            </a:r>
          </a:p>
          <a:p>
            <a:pPr marL="54580" indent="-457200">
              <a:buFont typeface="+mj-lt"/>
              <a:buAutoNum type="arabicPeriod"/>
            </a:pPr>
            <a:endParaRPr lang="fr-FR" sz="2400" b="0" i="0" u="none" strike="noStrike" baseline="0" dirty="0">
              <a:solidFill>
                <a:srgbClr val="000000"/>
              </a:solidFill>
              <a:latin typeface="HelveticaNeueLT Com 45 Lt"/>
            </a:endParaRPr>
          </a:p>
          <a:p>
            <a:pPr marL="54580" indent="-457200">
              <a:buFont typeface="+mj-lt"/>
              <a:buAutoNum type="arabicPeriod"/>
            </a:pPr>
            <a:r>
              <a:rPr lang="fr-FR" sz="2400" b="0" i="0" u="none" strike="noStrike" baseline="0" dirty="0" err="1">
                <a:solidFill>
                  <a:srgbClr val="000000"/>
                </a:solidFill>
                <a:latin typeface="HelveticaNeueLT Com 45 Lt"/>
              </a:rPr>
              <a:t>Ré-injecter</a:t>
            </a:r>
            <a:r>
              <a:rPr lang="fr-FR" sz="2400" b="0" i="0" u="none" strike="noStrike" baseline="0" dirty="0">
                <a:solidFill>
                  <a:srgbClr val="000000"/>
                </a:solidFill>
                <a:latin typeface="HelveticaNeueLT Com 45 Lt"/>
              </a:rPr>
              <a:t> l‘eau pauvre en gaz dans l‘installation. </a:t>
            </a:r>
          </a:p>
          <a:p>
            <a:pPr marL="54580" indent="-457200">
              <a:buFont typeface="+mj-lt"/>
              <a:buAutoNum type="arabicPeriod"/>
            </a:pPr>
            <a:endParaRPr lang="fr-FR" sz="2400" dirty="0">
              <a:solidFill>
                <a:srgbClr val="000000"/>
              </a:solidFill>
              <a:latin typeface="HelveticaNeueLT Com 45 Lt"/>
            </a:endParaRPr>
          </a:p>
          <a:p>
            <a:pPr marL="54580" indent="-457200">
              <a:buFont typeface="+mj-lt"/>
              <a:buAutoNum type="arabicPeriod"/>
            </a:pPr>
            <a:r>
              <a:rPr lang="fr-FR" sz="2400" b="0" i="0" u="none" strike="noStrike" baseline="0" dirty="0">
                <a:solidFill>
                  <a:srgbClr val="000000"/>
                </a:solidFill>
                <a:latin typeface="HelveticaNeueLT Com 45 Lt"/>
              </a:rPr>
              <a:t>Ce cycle est répété jusqu’à ce que toute l’eau de l’installation soit sous-saturée en gaz. </a:t>
            </a:r>
          </a:p>
          <a:p>
            <a:pPr indent="0">
              <a:buNone/>
            </a:pPr>
            <a:endParaRPr lang="fr-FR" sz="1800" dirty="0">
              <a:solidFill>
                <a:srgbClr val="000000"/>
              </a:solidFill>
              <a:latin typeface="HelveticaNeueLT Com 45 Lt"/>
            </a:endParaRPr>
          </a:p>
          <a:p>
            <a:pPr indent="0">
              <a:buNone/>
            </a:pPr>
            <a:endParaRPr lang="fr-FR" sz="2400" b="1" dirty="0"/>
          </a:p>
          <a:p>
            <a:pPr indent="0">
              <a:buNone/>
            </a:pPr>
            <a:endParaRPr lang="fr-FR" sz="2400" b="1" dirty="0"/>
          </a:p>
          <a:p>
            <a:pPr indent="0">
              <a:buNone/>
            </a:pPr>
            <a:r>
              <a:rPr lang="fr-FR" sz="2400" b="1" dirty="0"/>
              <a:t> </a:t>
            </a:r>
          </a:p>
        </p:txBody>
      </p:sp>
      <p:grpSp>
        <p:nvGrpSpPr>
          <p:cNvPr id="121" name="Csoportba foglalás 120">
            <a:extLst>
              <a:ext uri="{FF2B5EF4-FFF2-40B4-BE49-F238E27FC236}">
                <a16:creationId xmlns:a16="http://schemas.microsoft.com/office/drawing/2014/main" id="{19B01A0D-2A1F-4699-BC87-D67631483DA9}"/>
              </a:ext>
            </a:extLst>
          </p:cNvPr>
          <p:cNvGrpSpPr/>
          <p:nvPr/>
        </p:nvGrpSpPr>
        <p:grpSpPr>
          <a:xfrm>
            <a:off x="7444632" y="5136600"/>
            <a:ext cx="744021" cy="114466"/>
            <a:chOff x="5092700" y="4559300"/>
            <a:chExt cx="660401" cy="101601"/>
          </a:xfrm>
        </p:grpSpPr>
        <p:sp>
          <p:nvSpPr>
            <p:cNvPr id="122" name="Szabadkézi sokszög: alakzat 121">
              <a:extLst>
                <a:ext uri="{FF2B5EF4-FFF2-40B4-BE49-F238E27FC236}">
                  <a16:creationId xmlns:a16="http://schemas.microsoft.com/office/drawing/2014/main" id="{E95C441C-B91B-475B-9C39-ADCAB6032BCF}"/>
                </a:ext>
              </a:extLst>
            </p:cNvPr>
            <p:cNvSpPr/>
            <p:nvPr/>
          </p:nvSpPr>
          <p:spPr>
            <a:xfrm>
              <a:off x="5753100" y="4660900"/>
              <a:ext cx="1" cy="1"/>
            </a:xfrm>
            <a:custGeom>
              <a:avLst/>
              <a:gdLst/>
              <a:ahLst/>
              <a:cxnLst/>
              <a:rect l="0" t="0" r="0" b="0"/>
              <a:pathLst>
                <a:path w="1" h="1">
                  <a:moveTo>
                    <a:pt x="0" y="0"/>
                  </a:moveTo>
                  <a:close/>
                </a:path>
              </a:pathLst>
            </a:custGeom>
            <a:noFill/>
            <a:ln w="114300" cap="flat" cmpd="sng" algn="ctr">
              <a:solidFill>
                <a:srgbClr val="FFB100">
                  <a:alpha val="50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endParaRPr kumimoji="0" lang="hu-HU" sz="2253" b="0" i="0" u="none" strike="noStrike" kern="1200" cap="none" spc="0" normalizeH="0" baseline="0" noProof="0">
                <a:ln>
                  <a:noFill/>
                </a:ln>
                <a:solidFill>
                  <a:prstClr val="white"/>
                </a:solidFill>
                <a:effectLst/>
                <a:uLnTx/>
                <a:uFillTx/>
                <a:latin typeface="Calibri"/>
                <a:ea typeface="+mn-ea"/>
                <a:cs typeface="+mn-cs"/>
              </a:endParaRPr>
            </a:p>
          </p:txBody>
        </p:sp>
        <p:sp>
          <p:nvSpPr>
            <p:cNvPr id="123" name="Szabadkézi sokszög: alakzat 122">
              <a:extLst>
                <a:ext uri="{FF2B5EF4-FFF2-40B4-BE49-F238E27FC236}">
                  <a16:creationId xmlns:a16="http://schemas.microsoft.com/office/drawing/2014/main" id="{727C1CC9-4946-4B53-89D9-D6DEF00019AF}"/>
                </a:ext>
              </a:extLst>
            </p:cNvPr>
            <p:cNvSpPr/>
            <p:nvPr/>
          </p:nvSpPr>
          <p:spPr>
            <a:xfrm>
              <a:off x="5092700" y="4559300"/>
              <a:ext cx="1" cy="1"/>
            </a:xfrm>
            <a:custGeom>
              <a:avLst/>
              <a:gdLst/>
              <a:ahLst/>
              <a:cxnLst/>
              <a:rect l="0" t="0" r="0" b="0"/>
              <a:pathLst>
                <a:path w="1" h="1">
                  <a:moveTo>
                    <a:pt x="0" y="0"/>
                  </a:moveTo>
                  <a:close/>
                </a:path>
              </a:pathLst>
            </a:custGeom>
            <a:noFill/>
            <a:ln w="114300" cap="flat" cmpd="sng" algn="ctr">
              <a:solidFill>
                <a:srgbClr val="FFB100">
                  <a:alpha val="50000"/>
                </a:srgb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endParaRPr kumimoji="0" lang="hu-HU" sz="2253"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9" name="Rechte verbindingslijn 5">
            <a:extLst>
              <a:ext uri="{FF2B5EF4-FFF2-40B4-BE49-F238E27FC236}">
                <a16:creationId xmlns:a16="http://schemas.microsoft.com/office/drawing/2014/main" id="{AFF0BB6D-9058-4C0B-9B21-4014772713C3}"/>
              </a:ext>
            </a:extLst>
          </p:cNvPr>
          <p:cNvCxnSpPr/>
          <p:nvPr/>
        </p:nvCxnSpPr>
        <p:spPr>
          <a:xfrm>
            <a:off x="1805992" y="2218442"/>
            <a:ext cx="0" cy="4029180"/>
          </a:xfrm>
          <a:prstGeom prst="line">
            <a:avLst/>
          </a:prstGeom>
          <a:ln w="285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7">
            <a:extLst>
              <a:ext uri="{FF2B5EF4-FFF2-40B4-BE49-F238E27FC236}">
                <a16:creationId xmlns:a16="http://schemas.microsoft.com/office/drawing/2014/main" id="{041ED8B4-7DA3-49E7-859E-264DD8B5EC13}"/>
              </a:ext>
            </a:extLst>
          </p:cNvPr>
          <p:cNvCxnSpPr/>
          <p:nvPr/>
        </p:nvCxnSpPr>
        <p:spPr>
          <a:xfrm>
            <a:off x="4433499" y="2213187"/>
            <a:ext cx="0" cy="4029180"/>
          </a:xfrm>
          <a:prstGeom prst="line">
            <a:avLst/>
          </a:prstGeom>
          <a:ln w="285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nvGrpSpPr>
          <p:cNvPr id="11" name="Group 33">
            <a:extLst>
              <a:ext uri="{FF2B5EF4-FFF2-40B4-BE49-F238E27FC236}">
                <a16:creationId xmlns:a16="http://schemas.microsoft.com/office/drawing/2014/main" id="{F3627C0E-8F0B-4C3E-B2DC-9254428B6F48}"/>
              </a:ext>
            </a:extLst>
          </p:cNvPr>
          <p:cNvGrpSpPr>
            <a:grpSpLocks/>
          </p:cNvGrpSpPr>
          <p:nvPr/>
        </p:nvGrpSpPr>
        <p:grpSpPr bwMode="auto">
          <a:xfrm rot="16200000">
            <a:off x="4299860" y="4594287"/>
            <a:ext cx="281180" cy="354128"/>
            <a:chOff x="2419" y="3136"/>
            <a:chExt cx="213" cy="201"/>
          </a:xfrm>
        </p:grpSpPr>
        <p:sp>
          <p:nvSpPr>
            <p:cNvPr id="12" name="AutoShape 34">
              <a:extLst>
                <a:ext uri="{FF2B5EF4-FFF2-40B4-BE49-F238E27FC236}">
                  <a16:creationId xmlns:a16="http://schemas.microsoft.com/office/drawing/2014/main" id="{34DD958A-998D-4C87-833B-25B75AA8AAA5}"/>
                </a:ext>
              </a:extLst>
            </p:cNvPr>
            <p:cNvSpPr>
              <a:spLocks noChangeArrowheads="1"/>
            </p:cNvSpPr>
            <p:nvPr/>
          </p:nvSpPr>
          <p:spPr bwMode="auto">
            <a:xfrm rot="5400000">
              <a:off x="2441" y="3127"/>
              <a:ext cx="165" cy="210"/>
            </a:xfrm>
            <a:prstGeom prst="triangle">
              <a:avLst>
                <a:gd name="adj" fmla="val 50000"/>
              </a:avLst>
            </a:prstGeom>
            <a:solidFill>
              <a:schemeClr val="tx1"/>
            </a:solid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sp>
          <p:nvSpPr>
            <p:cNvPr id="13" name="Line 35">
              <a:extLst>
                <a:ext uri="{FF2B5EF4-FFF2-40B4-BE49-F238E27FC236}">
                  <a16:creationId xmlns:a16="http://schemas.microsoft.com/office/drawing/2014/main" id="{B268A530-8714-4463-81AA-2156E217B253}"/>
                </a:ext>
              </a:extLst>
            </p:cNvPr>
            <p:cNvSpPr>
              <a:spLocks noChangeShapeType="1"/>
            </p:cNvSpPr>
            <p:nvPr/>
          </p:nvSpPr>
          <p:spPr bwMode="auto">
            <a:xfrm>
              <a:off x="2632" y="3136"/>
              <a:ext cx="0" cy="201"/>
            </a:xfrm>
            <a:prstGeom prst="line">
              <a:avLst/>
            </a:prstGeom>
            <a:noFill/>
            <a:ln w="28575">
              <a:solidFill>
                <a:schemeClr val="tx1"/>
              </a:solidFill>
              <a:round/>
              <a:headEnd/>
              <a:tailEnd/>
            </a:ln>
          </p:spPr>
          <p:txBody>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sp>
        <p:nvSpPr>
          <p:cNvPr id="14" name="AutoShape 44">
            <a:extLst>
              <a:ext uri="{FF2B5EF4-FFF2-40B4-BE49-F238E27FC236}">
                <a16:creationId xmlns:a16="http://schemas.microsoft.com/office/drawing/2014/main" id="{D5306DAE-6FB6-4295-B703-085471072F4C}"/>
              </a:ext>
            </a:extLst>
          </p:cNvPr>
          <p:cNvSpPr>
            <a:spLocks noChangeArrowheads="1"/>
          </p:cNvSpPr>
          <p:nvPr/>
        </p:nvSpPr>
        <p:spPr bwMode="auto">
          <a:xfrm>
            <a:off x="4327773" y="1976039"/>
            <a:ext cx="211044" cy="261122"/>
          </a:xfrm>
          <a:prstGeom prst="triangle">
            <a:avLst>
              <a:gd name="adj" fmla="val 50000"/>
            </a:avLst>
          </a:prstGeom>
          <a:solidFill>
            <a:schemeClr val="tx1"/>
          </a:solidFill>
          <a:ln w="28575">
            <a:solidFill>
              <a:schemeClr val="tx1"/>
            </a:solidFill>
            <a:miter lim="800000"/>
            <a:headEnd type="none" w="sm" len="sm"/>
            <a:tailEnd type="none" w="sm" len="sm"/>
          </a:ln>
        </p:spPr>
        <p:txBody>
          <a:bodyPr wrap="square" anchor="ctr">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sp>
        <p:nvSpPr>
          <p:cNvPr id="15" name="AutoShape 45">
            <a:extLst>
              <a:ext uri="{FF2B5EF4-FFF2-40B4-BE49-F238E27FC236}">
                <a16:creationId xmlns:a16="http://schemas.microsoft.com/office/drawing/2014/main" id="{40A58F2D-EC37-4EAE-A38A-FE9B033A5F8C}"/>
              </a:ext>
            </a:extLst>
          </p:cNvPr>
          <p:cNvSpPr>
            <a:spLocks noChangeArrowheads="1"/>
          </p:cNvSpPr>
          <p:nvPr/>
        </p:nvSpPr>
        <p:spPr bwMode="auto">
          <a:xfrm rot="10800000">
            <a:off x="1694366" y="2002372"/>
            <a:ext cx="212833" cy="261122"/>
          </a:xfrm>
          <a:prstGeom prst="triangle">
            <a:avLst>
              <a:gd name="adj" fmla="val 50000"/>
            </a:avLst>
          </a:prstGeom>
          <a:solidFill>
            <a:schemeClr val="tx1"/>
          </a:solidFill>
          <a:ln w="28575">
            <a:solidFill>
              <a:schemeClr val="tx1"/>
            </a:solidFill>
            <a:miter lim="800000"/>
            <a:headEnd type="none" w="sm" len="sm"/>
            <a:tailEnd type="none" w="sm" len="sm"/>
          </a:ln>
        </p:spPr>
        <p:txBody>
          <a:bodyPr wrap="square" anchor="ctr">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nvGrpSpPr>
          <p:cNvPr id="16" name="Groep 272">
            <a:extLst>
              <a:ext uri="{FF2B5EF4-FFF2-40B4-BE49-F238E27FC236}">
                <a16:creationId xmlns:a16="http://schemas.microsoft.com/office/drawing/2014/main" id="{288E1218-FFA6-49D5-BFC6-30291C812232}"/>
              </a:ext>
            </a:extLst>
          </p:cNvPr>
          <p:cNvGrpSpPr/>
          <p:nvPr/>
        </p:nvGrpSpPr>
        <p:grpSpPr>
          <a:xfrm>
            <a:off x="1126961" y="4728929"/>
            <a:ext cx="824001" cy="482898"/>
            <a:chOff x="1226101" y="4065072"/>
            <a:chExt cx="731392" cy="428625"/>
          </a:xfrm>
        </p:grpSpPr>
        <p:grpSp>
          <p:nvGrpSpPr>
            <p:cNvPr id="17" name="Groep 203">
              <a:extLst>
                <a:ext uri="{FF2B5EF4-FFF2-40B4-BE49-F238E27FC236}">
                  <a16:creationId xmlns:a16="http://schemas.microsoft.com/office/drawing/2014/main" id="{B69FEAAD-F9F1-4D98-9C7C-E1515DF69AA8}"/>
                </a:ext>
              </a:extLst>
            </p:cNvPr>
            <p:cNvGrpSpPr/>
            <p:nvPr/>
          </p:nvGrpSpPr>
          <p:grpSpPr>
            <a:xfrm>
              <a:off x="1267692" y="4065072"/>
              <a:ext cx="689801" cy="428625"/>
              <a:chOff x="884904" y="4065072"/>
              <a:chExt cx="689801" cy="428625"/>
            </a:xfrm>
          </p:grpSpPr>
          <p:grpSp>
            <p:nvGrpSpPr>
              <p:cNvPr id="19" name="Group 27">
                <a:extLst>
                  <a:ext uri="{FF2B5EF4-FFF2-40B4-BE49-F238E27FC236}">
                    <a16:creationId xmlns:a16="http://schemas.microsoft.com/office/drawing/2014/main" id="{4FFA551A-FFD7-4D92-B7DA-9C8E208A05F4}"/>
                  </a:ext>
                </a:extLst>
              </p:cNvPr>
              <p:cNvGrpSpPr>
                <a:grpSpLocks/>
              </p:cNvGrpSpPr>
              <p:nvPr/>
            </p:nvGrpSpPr>
            <p:grpSpPr bwMode="auto">
              <a:xfrm flipH="1">
                <a:off x="884904" y="4173022"/>
                <a:ext cx="552450" cy="187325"/>
                <a:chOff x="2020" y="570"/>
                <a:chExt cx="200" cy="68"/>
              </a:xfrm>
            </p:grpSpPr>
            <p:sp>
              <p:nvSpPr>
                <p:cNvPr id="23" name="Rectangle 28">
                  <a:extLst>
                    <a:ext uri="{FF2B5EF4-FFF2-40B4-BE49-F238E27FC236}">
                      <a16:creationId xmlns:a16="http://schemas.microsoft.com/office/drawing/2014/main" id="{2543EAFE-FBA4-45E0-951B-1E390FA20A51}"/>
                    </a:ext>
                  </a:extLst>
                </p:cNvPr>
                <p:cNvSpPr>
                  <a:spLocks noChangeArrowheads="1"/>
                </p:cNvSpPr>
                <p:nvPr/>
              </p:nvSpPr>
              <p:spPr bwMode="auto">
                <a:xfrm>
                  <a:off x="2088" y="570"/>
                  <a:ext cx="132" cy="68"/>
                </a:xfrm>
                <a:prstGeom prst="rect">
                  <a:avLst/>
                </a:prstGeom>
                <a:no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sp>
              <p:nvSpPr>
                <p:cNvPr id="24" name="Line 29">
                  <a:extLst>
                    <a:ext uri="{FF2B5EF4-FFF2-40B4-BE49-F238E27FC236}">
                      <a16:creationId xmlns:a16="http://schemas.microsoft.com/office/drawing/2014/main" id="{629912EE-1947-4414-BC2E-5D00AF17C9C1}"/>
                    </a:ext>
                  </a:extLst>
                </p:cNvPr>
                <p:cNvSpPr>
                  <a:spLocks noChangeShapeType="1"/>
                </p:cNvSpPr>
                <p:nvPr/>
              </p:nvSpPr>
              <p:spPr bwMode="auto">
                <a:xfrm flipH="1">
                  <a:off x="2020" y="606"/>
                  <a:ext cx="67" cy="0"/>
                </a:xfrm>
                <a:prstGeom prst="line">
                  <a:avLst/>
                </a:prstGeom>
                <a:noFill/>
                <a:ln w="28575">
                  <a:solidFill>
                    <a:schemeClr val="tx1"/>
                  </a:solidFill>
                  <a:round/>
                  <a:headEnd type="none" w="sm" len="sm"/>
                  <a:tailEnd type="none" w="sm" len="sm"/>
                </a:ln>
              </p:spPr>
              <p:txBody>
                <a:bodyPr>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grpSp>
            <p:nvGrpSpPr>
              <p:cNvPr id="20" name="Group 30">
                <a:extLst>
                  <a:ext uri="{FF2B5EF4-FFF2-40B4-BE49-F238E27FC236}">
                    <a16:creationId xmlns:a16="http://schemas.microsoft.com/office/drawing/2014/main" id="{25A3F23F-7683-487B-B186-F0067193060E}"/>
                  </a:ext>
                </a:extLst>
              </p:cNvPr>
              <p:cNvGrpSpPr>
                <a:grpSpLocks/>
              </p:cNvGrpSpPr>
              <p:nvPr/>
            </p:nvGrpSpPr>
            <p:grpSpPr bwMode="auto">
              <a:xfrm flipH="1">
                <a:off x="1315942" y="4065072"/>
                <a:ext cx="258763" cy="428625"/>
                <a:chOff x="2385" y="2304"/>
                <a:chExt cx="184" cy="460"/>
              </a:xfrm>
            </p:grpSpPr>
            <p:sp>
              <p:nvSpPr>
                <p:cNvPr id="21" name="AutoShape 31">
                  <a:extLst>
                    <a:ext uri="{FF2B5EF4-FFF2-40B4-BE49-F238E27FC236}">
                      <a16:creationId xmlns:a16="http://schemas.microsoft.com/office/drawing/2014/main" id="{2535CE5B-3420-4EEA-89C0-E020589E9D4F}"/>
                    </a:ext>
                  </a:extLst>
                </p:cNvPr>
                <p:cNvSpPr>
                  <a:spLocks noChangeArrowheads="1"/>
                </p:cNvSpPr>
                <p:nvPr/>
              </p:nvSpPr>
              <p:spPr bwMode="auto">
                <a:xfrm flipV="1">
                  <a:off x="2386" y="2304"/>
                  <a:ext cx="183" cy="229"/>
                </a:xfrm>
                <a:prstGeom prst="triangle">
                  <a:avLst>
                    <a:gd name="adj" fmla="val 50000"/>
                  </a:avLst>
                </a:prstGeom>
                <a:solidFill>
                  <a:schemeClr val="tx1"/>
                </a:solidFill>
                <a:ln w="28575">
                  <a:solidFill>
                    <a:schemeClr val="tx1"/>
                  </a:solidFill>
                  <a:miter lim="800000"/>
                  <a:headEnd/>
                  <a:tailEnd/>
                </a:ln>
              </p:spPr>
              <p:txBody>
                <a:bodyPr rot="10800000"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fr-FR" sz="2253" b="0" i="0" u="none" strike="noStrike" kern="1200" cap="none" spc="0" normalizeH="0" baseline="0" noProof="0">
                    <a:ln>
                      <a:noFill/>
                    </a:ln>
                    <a:solidFill>
                      <a:srgbClr val="404040"/>
                    </a:solidFill>
                    <a:effectLst/>
                    <a:uLnTx/>
                    <a:uFillTx/>
                    <a:latin typeface="Calibri"/>
                    <a:ea typeface="+mn-ea"/>
                    <a:cs typeface="+mn-cs"/>
                  </a:endParaRPr>
                </a:p>
              </p:txBody>
            </p:sp>
            <p:sp>
              <p:nvSpPr>
                <p:cNvPr id="22" name="AutoShape 32">
                  <a:extLst>
                    <a:ext uri="{FF2B5EF4-FFF2-40B4-BE49-F238E27FC236}">
                      <a16:creationId xmlns:a16="http://schemas.microsoft.com/office/drawing/2014/main" id="{33BD8A8A-A763-4758-A6DB-2A054D460E41}"/>
                    </a:ext>
                  </a:extLst>
                </p:cNvPr>
                <p:cNvSpPr>
                  <a:spLocks noChangeArrowheads="1"/>
                </p:cNvSpPr>
                <p:nvPr/>
              </p:nvSpPr>
              <p:spPr bwMode="auto">
                <a:xfrm>
                  <a:off x="2385" y="2535"/>
                  <a:ext cx="183" cy="229"/>
                </a:xfrm>
                <a:prstGeom prst="triangle">
                  <a:avLst>
                    <a:gd name="adj" fmla="val 50000"/>
                  </a:avLst>
                </a:prstGeom>
                <a:solidFill>
                  <a:schemeClr val="tx1"/>
                </a:solid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grpSp>
        <p:sp>
          <p:nvSpPr>
            <p:cNvPr id="18" name="Text Box 83">
              <a:extLst>
                <a:ext uri="{FF2B5EF4-FFF2-40B4-BE49-F238E27FC236}">
                  <a16:creationId xmlns:a16="http://schemas.microsoft.com/office/drawing/2014/main" id="{E82C287B-EEA8-49CB-96B7-2D6DF09854FE}"/>
                </a:ext>
              </a:extLst>
            </p:cNvPr>
            <p:cNvSpPr txBox="1">
              <a:spLocks noChangeArrowheads="1"/>
            </p:cNvSpPr>
            <p:nvPr/>
          </p:nvSpPr>
          <p:spPr bwMode="auto">
            <a:xfrm>
              <a:off x="1226101" y="4134322"/>
              <a:ext cx="435870" cy="276999"/>
            </a:xfrm>
            <a:prstGeom prst="rect">
              <a:avLst/>
            </a:prstGeom>
            <a:noFill/>
            <a:ln w="12700">
              <a:noFill/>
              <a:miter lim="800000"/>
              <a:headEnd type="none" w="sm" len="sm"/>
              <a:tailEnd type="none" w="sm" len="sm"/>
            </a:ln>
          </p:spPr>
          <p:txBody>
            <a:bodyPr wrap="square">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ct val="50000"/>
                </a:spcBef>
                <a:spcAft>
                  <a:spcPts val="0"/>
                </a:spcAft>
                <a:buClrTx/>
                <a:buSzTx/>
                <a:buFontTx/>
                <a:buNone/>
                <a:tabLst/>
                <a:defRPr/>
              </a:pPr>
              <a:r>
                <a:rPr kumimoji="0" lang="fr-FR" sz="1352" b="1" i="0" u="none" strike="noStrike" kern="1200" cap="none" spc="0" normalizeH="0" baseline="0" noProof="0">
                  <a:ln>
                    <a:noFill/>
                  </a:ln>
                  <a:solidFill>
                    <a:srgbClr val="404040"/>
                  </a:solidFill>
                  <a:effectLst/>
                  <a:uLnTx/>
                  <a:uFillTx/>
                  <a:latin typeface="Calibri"/>
                  <a:ea typeface="+mn-ea"/>
                  <a:cs typeface="+mn-cs"/>
                </a:rPr>
                <a:t>V1</a:t>
              </a:r>
            </a:p>
          </p:txBody>
        </p:sp>
      </p:grpSp>
      <p:sp>
        <p:nvSpPr>
          <p:cNvPr id="25" name="Text Box 87">
            <a:extLst>
              <a:ext uri="{FF2B5EF4-FFF2-40B4-BE49-F238E27FC236}">
                <a16:creationId xmlns:a16="http://schemas.microsoft.com/office/drawing/2014/main" id="{8542F430-8FB4-40CD-8FAE-52D0521F7904}"/>
              </a:ext>
            </a:extLst>
          </p:cNvPr>
          <p:cNvSpPr txBox="1">
            <a:spLocks noChangeArrowheads="1"/>
          </p:cNvSpPr>
          <p:nvPr/>
        </p:nvSpPr>
        <p:spPr bwMode="auto">
          <a:xfrm>
            <a:off x="1773298" y="1957461"/>
            <a:ext cx="774424" cy="381422"/>
          </a:xfrm>
          <a:prstGeom prst="rect">
            <a:avLst/>
          </a:prstGeom>
          <a:noFill/>
          <a:ln w="12700">
            <a:noFill/>
            <a:miter lim="800000"/>
            <a:headEnd type="none" w="sm" len="sm"/>
            <a:tailEnd type="none" w="sm" len="sm"/>
          </a:ln>
        </p:spPr>
        <p:txBody>
          <a:bodyPr wrap="square">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ct val="50000"/>
              </a:spcBef>
              <a:spcAft>
                <a:spcPts val="0"/>
              </a:spcAft>
              <a:buClrTx/>
              <a:buSzTx/>
              <a:buFontTx/>
              <a:buNone/>
              <a:tabLst/>
              <a:defRPr/>
            </a:pPr>
            <a:r>
              <a:rPr kumimoji="0" lang="fr-FR" sz="1803" b="1" i="0" u="none" strike="noStrike" kern="1200" cap="none" spc="0" normalizeH="0" baseline="0" noProof="0">
                <a:ln>
                  <a:noFill/>
                </a:ln>
                <a:solidFill>
                  <a:srgbClr val="404040"/>
                </a:solidFill>
                <a:effectLst/>
                <a:uLnTx/>
                <a:uFillTx/>
                <a:latin typeface="Calibri"/>
                <a:ea typeface="+mn-ea"/>
                <a:cs typeface="+mn-cs"/>
              </a:rPr>
              <a:t>IN</a:t>
            </a:r>
          </a:p>
        </p:txBody>
      </p:sp>
      <p:sp>
        <p:nvSpPr>
          <p:cNvPr id="26" name="Text Box 87">
            <a:extLst>
              <a:ext uri="{FF2B5EF4-FFF2-40B4-BE49-F238E27FC236}">
                <a16:creationId xmlns:a16="http://schemas.microsoft.com/office/drawing/2014/main" id="{53B7AF4F-C9A4-43A5-933F-0FFD0F742F18}"/>
              </a:ext>
            </a:extLst>
          </p:cNvPr>
          <p:cNvSpPr txBox="1">
            <a:spLocks noChangeArrowheads="1"/>
          </p:cNvSpPr>
          <p:nvPr/>
        </p:nvSpPr>
        <p:spPr bwMode="auto">
          <a:xfrm>
            <a:off x="3575318" y="1954812"/>
            <a:ext cx="774424" cy="381422"/>
          </a:xfrm>
          <a:prstGeom prst="rect">
            <a:avLst/>
          </a:prstGeom>
          <a:noFill/>
          <a:ln w="12700">
            <a:noFill/>
            <a:miter lim="800000"/>
            <a:headEnd type="none" w="sm" len="sm"/>
            <a:tailEnd type="none" w="sm" len="sm"/>
          </a:ln>
        </p:spPr>
        <p:txBody>
          <a:bodyPr wrap="square">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ct val="50000"/>
              </a:spcBef>
              <a:spcAft>
                <a:spcPts val="0"/>
              </a:spcAft>
              <a:buClrTx/>
              <a:buSzTx/>
              <a:buFontTx/>
              <a:buNone/>
              <a:tabLst/>
              <a:defRPr/>
            </a:pPr>
            <a:r>
              <a:rPr kumimoji="0" lang="fr-FR" sz="1803" b="1" i="0" u="none" strike="noStrike" kern="1200" cap="none" spc="0" normalizeH="0" baseline="0" noProof="0">
                <a:ln>
                  <a:noFill/>
                </a:ln>
                <a:solidFill>
                  <a:srgbClr val="404040"/>
                </a:solidFill>
                <a:effectLst/>
                <a:uLnTx/>
                <a:uFillTx/>
                <a:latin typeface="Calibri"/>
                <a:ea typeface="+mn-ea"/>
                <a:cs typeface="+mn-cs"/>
              </a:rPr>
              <a:t>OUT</a:t>
            </a:r>
          </a:p>
        </p:txBody>
      </p:sp>
      <p:grpSp>
        <p:nvGrpSpPr>
          <p:cNvPr id="27" name="Groep 274">
            <a:extLst>
              <a:ext uri="{FF2B5EF4-FFF2-40B4-BE49-F238E27FC236}">
                <a16:creationId xmlns:a16="http://schemas.microsoft.com/office/drawing/2014/main" id="{32AB252D-FF89-48F8-88BB-885A4FA33B4D}"/>
              </a:ext>
            </a:extLst>
          </p:cNvPr>
          <p:cNvGrpSpPr/>
          <p:nvPr/>
        </p:nvGrpSpPr>
        <p:grpSpPr>
          <a:xfrm>
            <a:off x="3782502" y="3151464"/>
            <a:ext cx="803639" cy="482898"/>
            <a:chOff x="3583187" y="2664897"/>
            <a:chExt cx="713318" cy="428625"/>
          </a:xfrm>
        </p:grpSpPr>
        <p:grpSp>
          <p:nvGrpSpPr>
            <p:cNvPr id="28" name="Groep 204">
              <a:extLst>
                <a:ext uri="{FF2B5EF4-FFF2-40B4-BE49-F238E27FC236}">
                  <a16:creationId xmlns:a16="http://schemas.microsoft.com/office/drawing/2014/main" id="{7100C6F6-E709-4988-812D-67BADE497C8F}"/>
                </a:ext>
              </a:extLst>
            </p:cNvPr>
            <p:cNvGrpSpPr/>
            <p:nvPr/>
          </p:nvGrpSpPr>
          <p:grpSpPr>
            <a:xfrm>
              <a:off x="3606704" y="2664897"/>
              <a:ext cx="689801" cy="428625"/>
              <a:chOff x="3606704" y="2664897"/>
              <a:chExt cx="689801" cy="428625"/>
            </a:xfrm>
          </p:grpSpPr>
          <p:grpSp>
            <p:nvGrpSpPr>
              <p:cNvPr id="30" name="Group 27">
                <a:extLst>
                  <a:ext uri="{FF2B5EF4-FFF2-40B4-BE49-F238E27FC236}">
                    <a16:creationId xmlns:a16="http://schemas.microsoft.com/office/drawing/2014/main" id="{1809CF75-4684-4D40-BCCB-54AC92681A3E}"/>
                  </a:ext>
                </a:extLst>
              </p:cNvPr>
              <p:cNvGrpSpPr>
                <a:grpSpLocks/>
              </p:cNvGrpSpPr>
              <p:nvPr/>
            </p:nvGrpSpPr>
            <p:grpSpPr bwMode="auto">
              <a:xfrm flipH="1">
                <a:off x="3606704" y="2772847"/>
                <a:ext cx="552450" cy="187325"/>
                <a:chOff x="2020" y="570"/>
                <a:chExt cx="200" cy="68"/>
              </a:xfrm>
            </p:grpSpPr>
            <p:sp>
              <p:nvSpPr>
                <p:cNvPr id="34" name="Rectangle 28">
                  <a:extLst>
                    <a:ext uri="{FF2B5EF4-FFF2-40B4-BE49-F238E27FC236}">
                      <a16:creationId xmlns:a16="http://schemas.microsoft.com/office/drawing/2014/main" id="{8150B678-7E4A-4079-BA5B-1FEB2B3C6906}"/>
                    </a:ext>
                  </a:extLst>
                </p:cNvPr>
                <p:cNvSpPr>
                  <a:spLocks noChangeArrowheads="1"/>
                </p:cNvSpPr>
                <p:nvPr/>
              </p:nvSpPr>
              <p:spPr bwMode="auto">
                <a:xfrm>
                  <a:off x="2088" y="570"/>
                  <a:ext cx="132" cy="68"/>
                </a:xfrm>
                <a:prstGeom prst="rect">
                  <a:avLst/>
                </a:prstGeom>
                <a:no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sp>
              <p:nvSpPr>
                <p:cNvPr id="35" name="Line 29">
                  <a:extLst>
                    <a:ext uri="{FF2B5EF4-FFF2-40B4-BE49-F238E27FC236}">
                      <a16:creationId xmlns:a16="http://schemas.microsoft.com/office/drawing/2014/main" id="{C97A1E1A-86B7-430E-AF03-46AAE2E509DE}"/>
                    </a:ext>
                  </a:extLst>
                </p:cNvPr>
                <p:cNvSpPr>
                  <a:spLocks noChangeShapeType="1"/>
                </p:cNvSpPr>
                <p:nvPr/>
              </p:nvSpPr>
              <p:spPr bwMode="auto">
                <a:xfrm flipH="1">
                  <a:off x="2020" y="606"/>
                  <a:ext cx="67" cy="0"/>
                </a:xfrm>
                <a:prstGeom prst="line">
                  <a:avLst/>
                </a:prstGeom>
                <a:noFill/>
                <a:ln w="28575">
                  <a:solidFill>
                    <a:schemeClr val="tx1"/>
                  </a:solidFill>
                  <a:round/>
                  <a:headEnd type="none" w="sm" len="sm"/>
                  <a:tailEnd type="none" w="sm" len="sm"/>
                </a:ln>
              </p:spPr>
              <p:txBody>
                <a:bodyPr>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FAC009E0-1BBE-444A-9363-DD1292F9B3C5}"/>
                  </a:ext>
                </a:extLst>
              </p:cNvPr>
              <p:cNvGrpSpPr>
                <a:grpSpLocks/>
              </p:cNvGrpSpPr>
              <p:nvPr/>
            </p:nvGrpSpPr>
            <p:grpSpPr bwMode="auto">
              <a:xfrm flipH="1">
                <a:off x="4037742" y="2664897"/>
                <a:ext cx="258763" cy="428625"/>
                <a:chOff x="2385" y="2304"/>
                <a:chExt cx="184" cy="460"/>
              </a:xfrm>
            </p:grpSpPr>
            <p:sp>
              <p:nvSpPr>
                <p:cNvPr id="32" name="AutoShape 31">
                  <a:extLst>
                    <a:ext uri="{FF2B5EF4-FFF2-40B4-BE49-F238E27FC236}">
                      <a16:creationId xmlns:a16="http://schemas.microsoft.com/office/drawing/2014/main" id="{55651FBE-586F-4B13-91B2-D09F485E8F4A}"/>
                    </a:ext>
                  </a:extLst>
                </p:cNvPr>
                <p:cNvSpPr>
                  <a:spLocks noChangeArrowheads="1"/>
                </p:cNvSpPr>
                <p:nvPr/>
              </p:nvSpPr>
              <p:spPr bwMode="auto">
                <a:xfrm flipV="1">
                  <a:off x="2386" y="2304"/>
                  <a:ext cx="183" cy="229"/>
                </a:xfrm>
                <a:prstGeom prst="triangle">
                  <a:avLst>
                    <a:gd name="adj" fmla="val 50000"/>
                  </a:avLst>
                </a:prstGeom>
                <a:solidFill>
                  <a:schemeClr val="tx1"/>
                </a:solidFill>
                <a:ln w="28575">
                  <a:solidFill>
                    <a:schemeClr val="tx1"/>
                  </a:solidFill>
                  <a:miter lim="800000"/>
                  <a:headEnd/>
                  <a:tailEnd/>
                </a:ln>
              </p:spPr>
              <p:txBody>
                <a:bodyPr rot="10800000"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fr-FR" sz="2253" b="0" i="0" u="none" strike="noStrike" kern="1200" cap="none" spc="0" normalizeH="0" baseline="0" noProof="0">
                    <a:ln>
                      <a:noFill/>
                    </a:ln>
                    <a:solidFill>
                      <a:srgbClr val="404040"/>
                    </a:solidFill>
                    <a:effectLst/>
                    <a:uLnTx/>
                    <a:uFillTx/>
                    <a:latin typeface="Calibri"/>
                    <a:ea typeface="+mn-ea"/>
                    <a:cs typeface="+mn-cs"/>
                  </a:endParaRPr>
                </a:p>
              </p:txBody>
            </p:sp>
            <p:sp>
              <p:nvSpPr>
                <p:cNvPr id="33" name="AutoShape 32">
                  <a:extLst>
                    <a:ext uri="{FF2B5EF4-FFF2-40B4-BE49-F238E27FC236}">
                      <a16:creationId xmlns:a16="http://schemas.microsoft.com/office/drawing/2014/main" id="{411D4148-02B6-4E30-8CE8-87127F213C61}"/>
                    </a:ext>
                  </a:extLst>
                </p:cNvPr>
                <p:cNvSpPr>
                  <a:spLocks noChangeArrowheads="1"/>
                </p:cNvSpPr>
                <p:nvPr/>
              </p:nvSpPr>
              <p:spPr bwMode="auto">
                <a:xfrm>
                  <a:off x="2385" y="2535"/>
                  <a:ext cx="183" cy="229"/>
                </a:xfrm>
                <a:prstGeom prst="triangle">
                  <a:avLst>
                    <a:gd name="adj" fmla="val 50000"/>
                  </a:avLst>
                </a:prstGeom>
                <a:solidFill>
                  <a:schemeClr val="tx1"/>
                </a:solid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grpSp>
        <p:sp>
          <p:nvSpPr>
            <p:cNvPr id="29" name="Text Box 83">
              <a:extLst>
                <a:ext uri="{FF2B5EF4-FFF2-40B4-BE49-F238E27FC236}">
                  <a16:creationId xmlns:a16="http://schemas.microsoft.com/office/drawing/2014/main" id="{9624C624-0837-4178-9E3D-1A677C54E506}"/>
                </a:ext>
              </a:extLst>
            </p:cNvPr>
            <p:cNvSpPr txBox="1">
              <a:spLocks noChangeArrowheads="1"/>
            </p:cNvSpPr>
            <p:nvPr/>
          </p:nvSpPr>
          <p:spPr bwMode="auto">
            <a:xfrm>
              <a:off x="3583187" y="2736376"/>
              <a:ext cx="409543" cy="276999"/>
            </a:xfrm>
            <a:prstGeom prst="rect">
              <a:avLst/>
            </a:prstGeom>
            <a:noFill/>
            <a:ln w="12700">
              <a:noFill/>
              <a:miter lim="800000"/>
              <a:headEnd type="none" w="sm" len="sm"/>
              <a:tailEnd type="none" w="sm" len="sm"/>
            </a:ln>
          </p:spPr>
          <p:txBody>
            <a:bodyPr wrap="square">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ct val="50000"/>
                </a:spcBef>
                <a:spcAft>
                  <a:spcPts val="0"/>
                </a:spcAft>
                <a:buClrTx/>
                <a:buSzTx/>
                <a:buFontTx/>
                <a:buNone/>
                <a:tabLst/>
                <a:defRPr/>
              </a:pPr>
              <a:r>
                <a:rPr kumimoji="0" lang="fr-FR" sz="1352" b="1" i="0" u="none" strike="noStrike" kern="1200" cap="none" spc="0" normalizeH="0" baseline="0" noProof="0">
                  <a:ln>
                    <a:noFill/>
                  </a:ln>
                  <a:solidFill>
                    <a:srgbClr val="404040"/>
                  </a:solidFill>
                  <a:effectLst/>
                  <a:uLnTx/>
                  <a:uFillTx/>
                  <a:latin typeface="Calibri"/>
                  <a:ea typeface="+mn-ea"/>
                  <a:cs typeface="+mn-cs"/>
                </a:rPr>
                <a:t>V3</a:t>
              </a:r>
            </a:p>
          </p:txBody>
        </p:sp>
      </p:grpSp>
      <p:grpSp>
        <p:nvGrpSpPr>
          <p:cNvPr id="36" name="Groep 270">
            <a:extLst>
              <a:ext uri="{FF2B5EF4-FFF2-40B4-BE49-F238E27FC236}">
                <a16:creationId xmlns:a16="http://schemas.microsoft.com/office/drawing/2014/main" id="{1EB2D46D-FC45-43B0-A625-0DF880061379}"/>
              </a:ext>
            </a:extLst>
          </p:cNvPr>
          <p:cNvGrpSpPr/>
          <p:nvPr/>
        </p:nvGrpSpPr>
        <p:grpSpPr>
          <a:xfrm>
            <a:off x="1590388" y="3572344"/>
            <a:ext cx="441630" cy="591982"/>
            <a:chOff x="1637444" y="3038475"/>
            <a:chExt cx="391995" cy="525449"/>
          </a:xfrm>
        </p:grpSpPr>
        <p:grpSp>
          <p:nvGrpSpPr>
            <p:cNvPr id="37" name="Groep 138">
              <a:extLst>
                <a:ext uri="{FF2B5EF4-FFF2-40B4-BE49-F238E27FC236}">
                  <a16:creationId xmlns:a16="http://schemas.microsoft.com/office/drawing/2014/main" id="{76CEFD30-4978-49B0-85E0-A4E06C24C254}"/>
                </a:ext>
              </a:extLst>
            </p:cNvPr>
            <p:cNvGrpSpPr/>
            <p:nvPr/>
          </p:nvGrpSpPr>
          <p:grpSpPr>
            <a:xfrm>
              <a:off x="1697238" y="3038475"/>
              <a:ext cx="276226" cy="457200"/>
              <a:chOff x="2228850" y="2266950"/>
              <a:chExt cx="276226" cy="457200"/>
            </a:xfrm>
          </p:grpSpPr>
          <p:sp>
            <p:nvSpPr>
              <p:cNvPr id="39" name="Rechthoek 135">
                <a:extLst>
                  <a:ext uri="{FF2B5EF4-FFF2-40B4-BE49-F238E27FC236}">
                    <a16:creationId xmlns:a16="http://schemas.microsoft.com/office/drawing/2014/main" id="{29C0A32D-4E7F-4582-B5AC-784FD8942EDF}"/>
                  </a:ext>
                </a:extLst>
              </p:cNvPr>
              <p:cNvSpPr/>
              <p:nvPr/>
            </p:nvSpPr>
            <p:spPr>
              <a:xfrm>
                <a:off x="2228850" y="2266950"/>
                <a:ext cx="276226" cy="457200"/>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endParaRPr kumimoji="0" lang="fr-FR" sz="2253" b="0" i="0" u="none" strike="noStrike" kern="1200" cap="none" spc="0" normalizeH="0" baseline="0" noProof="0">
                  <a:ln>
                    <a:noFill/>
                  </a:ln>
                  <a:solidFill>
                    <a:prstClr val="white"/>
                  </a:solidFill>
                  <a:effectLst/>
                  <a:uLnTx/>
                  <a:uFillTx/>
                  <a:latin typeface="Calibri"/>
                  <a:ea typeface="+mn-ea"/>
                  <a:cs typeface="+mn-cs"/>
                </a:endParaRPr>
              </a:p>
            </p:txBody>
          </p:sp>
          <p:cxnSp>
            <p:nvCxnSpPr>
              <p:cNvPr id="40" name="Rechte verbindingslijn 137">
                <a:extLst>
                  <a:ext uri="{FF2B5EF4-FFF2-40B4-BE49-F238E27FC236}">
                    <a16:creationId xmlns:a16="http://schemas.microsoft.com/office/drawing/2014/main" id="{31A6376D-A4FF-4116-BD88-4F9B7E563E06}"/>
                  </a:ext>
                </a:extLst>
              </p:cNvPr>
              <p:cNvCxnSpPr/>
              <p:nvPr/>
            </p:nvCxnSpPr>
            <p:spPr>
              <a:xfrm flipH="1" flipV="1">
                <a:off x="2238375" y="2286000"/>
                <a:ext cx="266700" cy="438150"/>
              </a:xfrm>
              <a:prstGeom prst="line">
                <a:avLst/>
              </a:prstGeom>
              <a:ln>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grpSp>
        <p:sp>
          <p:nvSpPr>
            <p:cNvPr id="38" name="Text Box 81">
              <a:extLst>
                <a:ext uri="{FF2B5EF4-FFF2-40B4-BE49-F238E27FC236}">
                  <a16:creationId xmlns:a16="http://schemas.microsoft.com/office/drawing/2014/main" id="{C8215D39-947B-4661-B796-C91E68CEDA8E}"/>
                </a:ext>
              </a:extLst>
            </p:cNvPr>
            <p:cNvSpPr txBox="1">
              <a:spLocks noChangeArrowheads="1"/>
            </p:cNvSpPr>
            <p:nvPr/>
          </p:nvSpPr>
          <p:spPr bwMode="auto">
            <a:xfrm>
              <a:off x="1637444" y="3286925"/>
              <a:ext cx="391995" cy="276999"/>
            </a:xfrm>
            <a:prstGeom prst="rect">
              <a:avLst/>
            </a:prstGeom>
            <a:noFill/>
            <a:ln w="12700">
              <a:noFill/>
              <a:miter lim="800000"/>
              <a:headEnd type="none" w="sm" len="sm"/>
              <a:tailEnd type="none" w="sm" len="sm"/>
            </a:ln>
          </p:spPr>
          <p:txBody>
            <a:bodyPr wrap="square">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ct val="50000"/>
                </a:spcBef>
                <a:spcAft>
                  <a:spcPts val="0"/>
                </a:spcAft>
                <a:buClrTx/>
                <a:buSzTx/>
                <a:buFontTx/>
                <a:buNone/>
                <a:tabLst/>
                <a:defRPr/>
              </a:pPr>
              <a:r>
                <a:rPr kumimoji="0" lang="fr-FR" sz="1352" b="1" i="0" u="none" strike="noStrike" kern="1200" cap="none" spc="0" normalizeH="0" baseline="0" noProof="0">
                  <a:ln>
                    <a:noFill/>
                  </a:ln>
                  <a:solidFill>
                    <a:srgbClr val="404040"/>
                  </a:solidFill>
                  <a:effectLst/>
                  <a:uLnTx/>
                  <a:uFillTx/>
                  <a:latin typeface="Calibri"/>
                  <a:ea typeface="+mn-ea"/>
                  <a:cs typeface="+mn-cs"/>
                </a:rPr>
                <a:t>SF</a:t>
              </a:r>
            </a:p>
          </p:txBody>
        </p:sp>
      </p:grpSp>
      <p:grpSp>
        <p:nvGrpSpPr>
          <p:cNvPr id="41" name="Groep 275">
            <a:extLst>
              <a:ext uri="{FF2B5EF4-FFF2-40B4-BE49-F238E27FC236}">
                <a16:creationId xmlns:a16="http://schemas.microsoft.com/office/drawing/2014/main" id="{6652D384-E33E-4E69-9335-6A16FB45DB14}"/>
              </a:ext>
            </a:extLst>
          </p:cNvPr>
          <p:cNvGrpSpPr/>
          <p:nvPr/>
        </p:nvGrpSpPr>
        <p:grpSpPr>
          <a:xfrm>
            <a:off x="4124032" y="5131926"/>
            <a:ext cx="617879" cy="599150"/>
            <a:chOff x="3886333" y="4422776"/>
            <a:chExt cx="548436" cy="531812"/>
          </a:xfrm>
        </p:grpSpPr>
        <p:grpSp>
          <p:nvGrpSpPr>
            <p:cNvPr id="42" name="Group 36">
              <a:extLst>
                <a:ext uri="{FF2B5EF4-FFF2-40B4-BE49-F238E27FC236}">
                  <a16:creationId xmlns:a16="http://schemas.microsoft.com/office/drawing/2014/main" id="{FE2625B3-1AD4-448B-9FBC-BF73A43C47C5}"/>
                </a:ext>
              </a:extLst>
            </p:cNvPr>
            <p:cNvGrpSpPr>
              <a:grpSpLocks/>
            </p:cNvGrpSpPr>
            <p:nvPr/>
          </p:nvGrpSpPr>
          <p:grpSpPr bwMode="auto">
            <a:xfrm>
              <a:off x="3886333" y="4422776"/>
              <a:ext cx="531812" cy="531812"/>
              <a:chOff x="2757" y="3972"/>
              <a:chExt cx="335" cy="335"/>
            </a:xfrm>
          </p:grpSpPr>
          <p:sp>
            <p:nvSpPr>
              <p:cNvPr id="44" name="Oval 37">
                <a:extLst>
                  <a:ext uri="{FF2B5EF4-FFF2-40B4-BE49-F238E27FC236}">
                    <a16:creationId xmlns:a16="http://schemas.microsoft.com/office/drawing/2014/main" id="{B7ABD52B-1EDB-43C9-8C94-D14DD0B01993}"/>
                  </a:ext>
                </a:extLst>
              </p:cNvPr>
              <p:cNvSpPr>
                <a:spLocks noChangeArrowheads="1"/>
              </p:cNvSpPr>
              <p:nvPr/>
            </p:nvSpPr>
            <p:spPr bwMode="auto">
              <a:xfrm>
                <a:off x="2757" y="3972"/>
                <a:ext cx="335" cy="335"/>
              </a:xfrm>
              <a:prstGeom prst="ellipse">
                <a:avLst/>
              </a:prstGeom>
              <a:solidFill>
                <a:schemeClr val="bg1"/>
              </a:solidFill>
              <a:ln w="28575">
                <a:solidFill>
                  <a:schemeClr val="tx1"/>
                </a:solidFill>
                <a:round/>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sp>
            <p:nvSpPr>
              <p:cNvPr id="45" name="AutoShape 38">
                <a:extLst>
                  <a:ext uri="{FF2B5EF4-FFF2-40B4-BE49-F238E27FC236}">
                    <a16:creationId xmlns:a16="http://schemas.microsoft.com/office/drawing/2014/main" id="{86B51210-A97C-4EEC-A5FA-7A3D4CC44FB1}"/>
                  </a:ext>
                </a:extLst>
              </p:cNvPr>
              <p:cNvSpPr>
                <a:spLocks noChangeArrowheads="1"/>
              </p:cNvSpPr>
              <p:nvPr/>
            </p:nvSpPr>
            <p:spPr bwMode="auto">
              <a:xfrm>
                <a:off x="2807" y="3999"/>
                <a:ext cx="237" cy="228"/>
              </a:xfrm>
              <a:prstGeom prst="triangle">
                <a:avLst>
                  <a:gd name="adj" fmla="val 50000"/>
                </a:avLst>
              </a:prstGeom>
              <a:solidFill>
                <a:schemeClr val="tx1"/>
              </a:solid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sp>
          <p:nvSpPr>
            <p:cNvPr id="43" name="Text Box 85">
              <a:extLst>
                <a:ext uri="{FF2B5EF4-FFF2-40B4-BE49-F238E27FC236}">
                  <a16:creationId xmlns:a16="http://schemas.microsoft.com/office/drawing/2014/main" id="{49915583-05DA-4AE0-BA24-1EC2012059B7}"/>
                </a:ext>
              </a:extLst>
            </p:cNvPr>
            <p:cNvSpPr txBox="1">
              <a:spLocks noChangeArrowheads="1"/>
            </p:cNvSpPr>
            <p:nvPr/>
          </p:nvSpPr>
          <p:spPr bwMode="auto">
            <a:xfrm>
              <a:off x="3891844" y="4592237"/>
              <a:ext cx="542925" cy="276999"/>
            </a:xfrm>
            <a:prstGeom prst="rect">
              <a:avLst/>
            </a:prstGeom>
            <a:noFill/>
            <a:ln w="12700">
              <a:noFill/>
              <a:miter lim="800000"/>
              <a:headEnd type="none" w="sm" len="sm"/>
              <a:tailEnd type="none" w="sm" len="sm"/>
            </a:ln>
          </p:spPr>
          <p:txBody>
            <a:bodyPr>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ct val="50000"/>
                </a:spcBef>
                <a:spcAft>
                  <a:spcPts val="0"/>
                </a:spcAft>
                <a:buClrTx/>
                <a:buSzTx/>
                <a:buFontTx/>
                <a:buNone/>
                <a:tabLst/>
                <a:defRPr/>
              </a:pPr>
              <a:r>
                <a:rPr kumimoji="0" lang="fr-FR" sz="1352" b="1" i="0" u="none" strike="noStrike" kern="1200" cap="none" spc="0" normalizeH="0" baseline="0" noProof="0">
                  <a:ln>
                    <a:noFill/>
                  </a:ln>
                  <a:solidFill>
                    <a:prstClr val="white"/>
                  </a:solidFill>
                  <a:effectLst/>
                  <a:uLnTx/>
                  <a:uFillTx/>
                  <a:latin typeface="Calibri"/>
                  <a:ea typeface="+mn-ea"/>
                  <a:cs typeface="+mn-cs"/>
                </a:rPr>
                <a:t>P</a:t>
              </a:r>
            </a:p>
          </p:txBody>
        </p:sp>
      </p:grpSp>
      <p:grpSp>
        <p:nvGrpSpPr>
          <p:cNvPr id="46" name="Groep 81">
            <a:extLst>
              <a:ext uri="{FF2B5EF4-FFF2-40B4-BE49-F238E27FC236}">
                <a16:creationId xmlns:a16="http://schemas.microsoft.com/office/drawing/2014/main" id="{8CCBEE7A-64FA-487F-97E0-79E0063BD5CC}"/>
              </a:ext>
            </a:extLst>
          </p:cNvPr>
          <p:cNvGrpSpPr/>
          <p:nvPr/>
        </p:nvGrpSpPr>
        <p:grpSpPr>
          <a:xfrm>
            <a:off x="1689495" y="5793680"/>
            <a:ext cx="215623" cy="322847"/>
            <a:chOff x="3331597" y="4341412"/>
            <a:chExt cx="272840" cy="453872"/>
          </a:xfrm>
        </p:grpSpPr>
        <p:sp>
          <p:nvSpPr>
            <p:cNvPr id="47" name="Rechthoek 82">
              <a:extLst>
                <a:ext uri="{FF2B5EF4-FFF2-40B4-BE49-F238E27FC236}">
                  <a16:creationId xmlns:a16="http://schemas.microsoft.com/office/drawing/2014/main" id="{EE65E1E3-3846-4E8B-A153-FB52230474A6}"/>
                </a:ext>
              </a:extLst>
            </p:cNvPr>
            <p:cNvSpPr/>
            <p:nvPr/>
          </p:nvSpPr>
          <p:spPr>
            <a:xfrm>
              <a:off x="3347499" y="4341412"/>
              <a:ext cx="256938" cy="453872"/>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endParaRPr kumimoji="0" lang="fr-FR" sz="2253" b="0" i="0" u="none" strike="noStrike" kern="1200" cap="none" spc="0" normalizeH="0" baseline="0" noProof="0">
                <a:ln>
                  <a:noFill/>
                </a:ln>
                <a:solidFill>
                  <a:prstClr val="white"/>
                </a:solidFill>
                <a:effectLst/>
                <a:uLnTx/>
                <a:uFillTx/>
                <a:latin typeface="Calibri"/>
                <a:ea typeface="+mn-ea"/>
                <a:cs typeface="+mn-cs"/>
              </a:endParaRPr>
            </a:p>
          </p:txBody>
        </p:sp>
        <p:cxnSp>
          <p:nvCxnSpPr>
            <p:cNvPr id="48" name="Rechte verbindingslijn 83">
              <a:extLst>
                <a:ext uri="{FF2B5EF4-FFF2-40B4-BE49-F238E27FC236}">
                  <a16:creationId xmlns:a16="http://schemas.microsoft.com/office/drawing/2014/main" id="{973A4B48-638C-4F0D-97CD-755DA3A36615}"/>
                </a:ext>
              </a:extLst>
            </p:cNvPr>
            <p:cNvCxnSpPr/>
            <p:nvPr/>
          </p:nvCxnSpPr>
          <p:spPr>
            <a:xfrm flipH="1" flipV="1">
              <a:off x="3331597" y="4556082"/>
              <a:ext cx="259040" cy="1887"/>
            </a:xfrm>
            <a:prstGeom prst="line">
              <a:avLst/>
            </a:prstGeom>
            <a:ln w="28575">
              <a:solidFill>
                <a:schemeClr val="tx1"/>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49" name="Rechte verbindingslijn 85">
              <a:extLst>
                <a:ext uri="{FF2B5EF4-FFF2-40B4-BE49-F238E27FC236}">
                  <a16:creationId xmlns:a16="http://schemas.microsoft.com/office/drawing/2014/main" id="{0C416D0D-E64D-4711-8CFF-66111666F4FD}"/>
                </a:ext>
              </a:extLst>
            </p:cNvPr>
            <p:cNvCxnSpPr/>
            <p:nvPr/>
          </p:nvCxnSpPr>
          <p:spPr>
            <a:xfrm flipH="1">
              <a:off x="3482671" y="4460677"/>
              <a:ext cx="1248" cy="211538"/>
            </a:xfrm>
            <a:prstGeom prst="line">
              <a:avLst/>
            </a:prstGeom>
            <a:ln w="5715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50" name="Groep 108">
            <a:extLst>
              <a:ext uri="{FF2B5EF4-FFF2-40B4-BE49-F238E27FC236}">
                <a16:creationId xmlns:a16="http://schemas.microsoft.com/office/drawing/2014/main" id="{8AA5FCAD-D105-4D0C-ACC9-059E577EF4D5}"/>
              </a:ext>
            </a:extLst>
          </p:cNvPr>
          <p:cNvGrpSpPr/>
          <p:nvPr/>
        </p:nvGrpSpPr>
        <p:grpSpPr>
          <a:xfrm>
            <a:off x="379055" y="5091675"/>
            <a:ext cx="1428647" cy="598492"/>
            <a:chOff x="155277" y="4873924"/>
            <a:chExt cx="1268082" cy="531228"/>
          </a:xfrm>
        </p:grpSpPr>
        <p:grpSp>
          <p:nvGrpSpPr>
            <p:cNvPr id="51" name="Groep 181">
              <a:extLst>
                <a:ext uri="{FF2B5EF4-FFF2-40B4-BE49-F238E27FC236}">
                  <a16:creationId xmlns:a16="http://schemas.microsoft.com/office/drawing/2014/main" id="{EF7A7E6F-48AE-47D5-8C09-1B1E78E362D6}"/>
                </a:ext>
              </a:extLst>
            </p:cNvPr>
            <p:cNvGrpSpPr/>
            <p:nvPr/>
          </p:nvGrpSpPr>
          <p:grpSpPr>
            <a:xfrm>
              <a:off x="155277" y="4873924"/>
              <a:ext cx="1268082" cy="531228"/>
              <a:chOff x="323948" y="5095745"/>
              <a:chExt cx="1242215" cy="536396"/>
            </a:xfrm>
          </p:grpSpPr>
          <p:cxnSp>
            <p:nvCxnSpPr>
              <p:cNvPr id="55" name="Rechte verbindingslijn 151">
                <a:extLst>
                  <a:ext uri="{FF2B5EF4-FFF2-40B4-BE49-F238E27FC236}">
                    <a16:creationId xmlns:a16="http://schemas.microsoft.com/office/drawing/2014/main" id="{BA641B56-82AD-4DD9-89A2-0D0BF471F72A}"/>
                  </a:ext>
                </a:extLst>
              </p:cNvPr>
              <p:cNvCxnSpPr/>
              <p:nvPr/>
            </p:nvCxnSpPr>
            <p:spPr>
              <a:xfrm flipH="1">
                <a:off x="323948" y="5489102"/>
                <a:ext cx="1242215" cy="25131"/>
              </a:xfrm>
              <a:prstGeom prst="line">
                <a:avLst/>
              </a:prstGeom>
              <a:ln w="285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56" name="Rechthoek 152">
                <a:extLst>
                  <a:ext uri="{FF2B5EF4-FFF2-40B4-BE49-F238E27FC236}">
                    <a16:creationId xmlns:a16="http://schemas.microsoft.com/office/drawing/2014/main" id="{EDFF54A1-C7C6-4CD9-824A-A6EE1DF67AEE}"/>
                  </a:ext>
                </a:extLst>
              </p:cNvPr>
              <p:cNvSpPr/>
              <p:nvPr/>
            </p:nvSpPr>
            <p:spPr>
              <a:xfrm>
                <a:off x="841550" y="5359706"/>
                <a:ext cx="355408" cy="272435"/>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r>
                  <a:rPr kumimoji="0" lang="fr-FR" sz="1352" b="1" i="0" u="none" strike="noStrike" kern="1200" cap="none" spc="0" normalizeH="0" baseline="0" noProof="0">
                    <a:ln>
                      <a:noFill/>
                    </a:ln>
                    <a:solidFill>
                      <a:srgbClr val="404040"/>
                    </a:solidFill>
                    <a:effectLst/>
                    <a:uLnTx/>
                    <a:uFillTx/>
                    <a:latin typeface="Calibri"/>
                    <a:ea typeface="+mn-ea"/>
                    <a:cs typeface="+mn-cs"/>
                  </a:rPr>
                  <a:t>FT</a:t>
                </a:r>
              </a:p>
            </p:txBody>
          </p:sp>
          <p:grpSp>
            <p:nvGrpSpPr>
              <p:cNvPr id="57" name="Groep 242">
                <a:extLst>
                  <a:ext uri="{FF2B5EF4-FFF2-40B4-BE49-F238E27FC236}">
                    <a16:creationId xmlns:a16="http://schemas.microsoft.com/office/drawing/2014/main" id="{664502DF-C509-4417-8F53-408DF220AE58}"/>
                  </a:ext>
                </a:extLst>
              </p:cNvPr>
              <p:cNvGrpSpPr/>
              <p:nvPr/>
            </p:nvGrpSpPr>
            <p:grpSpPr>
              <a:xfrm rot="16200000">
                <a:off x="467931" y="5318227"/>
                <a:ext cx="259841" cy="358654"/>
                <a:chOff x="5876311" y="2399762"/>
                <a:chExt cx="405736" cy="1111788"/>
              </a:xfrm>
              <a:solidFill>
                <a:srgbClr val="000000"/>
              </a:solidFill>
            </p:grpSpPr>
            <p:sp>
              <p:nvSpPr>
                <p:cNvPr id="61" name="Gelijkbenige driehoek 157">
                  <a:extLst>
                    <a:ext uri="{FF2B5EF4-FFF2-40B4-BE49-F238E27FC236}">
                      <a16:creationId xmlns:a16="http://schemas.microsoft.com/office/drawing/2014/main" id="{B0179DBB-E71D-48A4-8DB0-D149EE1D2A04}"/>
                    </a:ext>
                  </a:extLst>
                </p:cNvPr>
                <p:cNvSpPr/>
                <p:nvPr/>
              </p:nvSpPr>
              <p:spPr>
                <a:xfrm>
                  <a:off x="5878286" y="2945081"/>
                  <a:ext cx="403761" cy="566469"/>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endParaRPr kumimoji="0" lang="fr-FR" sz="2253" b="0" i="0" u="none" strike="noStrike" kern="1200" cap="none" spc="0" normalizeH="0" baseline="0" noProof="0">
                    <a:ln>
                      <a:noFill/>
                    </a:ln>
                    <a:solidFill>
                      <a:prstClr val="white"/>
                    </a:solidFill>
                    <a:effectLst/>
                    <a:uLnTx/>
                    <a:uFillTx/>
                    <a:latin typeface="Calibri"/>
                    <a:ea typeface="+mn-ea"/>
                    <a:cs typeface="+mn-cs"/>
                  </a:endParaRPr>
                </a:p>
              </p:txBody>
            </p:sp>
            <p:sp>
              <p:nvSpPr>
                <p:cNvPr id="62" name="Gelijkbenige driehoek 158">
                  <a:extLst>
                    <a:ext uri="{FF2B5EF4-FFF2-40B4-BE49-F238E27FC236}">
                      <a16:creationId xmlns:a16="http://schemas.microsoft.com/office/drawing/2014/main" id="{1E57B21B-C63C-48DA-8FD3-6B16A2BBC26E}"/>
                    </a:ext>
                  </a:extLst>
                </p:cNvPr>
                <p:cNvSpPr/>
                <p:nvPr/>
              </p:nvSpPr>
              <p:spPr>
                <a:xfrm flipV="1">
                  <a:off x="5876311" y="2399762"/>
                  <a:ext cx="403761" cy="566471"/>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endParaRPr kumimoji="0" lang="fr-FR" sz="225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ep 169">
                <a:extLst>
                  <a:ext uri="{FF2B5EF4-FFF2-40B4-BE49-F238E27FC236}">
                    <a16:creationId xmlns:a16="http://schemas.microsoft.com/office/drawing/2014/main" id="{2E11757D-8E23-416B-A702-3C9ABE9B1B5E}"/>
                  </a:ext>
                </a:extLst>
              </p:cNvPr>
              <p:cNvGrpSpPr/>
              <p:nvPr/>
            </p:nvGrpSpPr>
            <p:grpSpPr>
              <a:xfrm>
                <a:off x="432243" y="5095745"/>
                <a:ext cx="357033" cy="418275"/>
                <a:chOff x="5888868" y="4785097"/>
                <a:chExt cx="492182" cy="418275"/>
              </a:xfrm>
            </p:grpSpPr>
            <p:sp>
              <p:nvSpPr>
                <p:cNvPr id="59" name="Line 29">
                  <a:extLst>
                    <a:ext uri="{FF2B5EF4-FFF2-40B4-BE49-F238E27FC236}">
                      <a16:creationId xmlns:a16="http://schemas.microsoft.com/office/drawing/2014/main" id="{7BBCF3BA-F72F-44E1-BAB7-8DA5AC67DBD4}"/>
                    </a:ext>
                  </a:extLst>
                </p:cNvPr>
                <p:cNvSpPr>
                  <a:spLocks noChangeShapeType="1"/>
                </p:cNvSpPr>
                <p:nvPr/>
              </p:nvSpPr>
              <p:spPr bwMode="auto">
                <a:xfrm flipH="1">
                  <a:off x="6124573" y="4983799"/>
                  <a:ext cx="0" cy="219573"/>
                </a:xfrm>
                <a:prstGeom prst="line">
                  <a:avLst/>
                </a:prstGeom>
                <a:noFill/>
                <a:ln w="28575">
                  <a:solidFill>
                    <a:schemeClr val="tx1"/>
                  </a:solidFill>
                  <a:round/>
                  <a:headEnd type="none" w="sm" len="sm"/>
                  <a:tailEnd type="none" w="sm" len="sm"/>
                </a:ln>
              </p:spPr>
              <p:txBody>
                <a:bodyPr wrap="square">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sp>
              <p:nvSpPr>
                <p:cNvPr id="60" name="Rectangle 28">
                  <a:extLst>
                    <a:ext uri="{FF2B5EF4-FFF2-40B4-BE49-F238E27FC236}">
                      <a16:creationId xmlns:a16="http://schemas.microsoft.com/office/drawing/2014/main" id="{3A71D2EB-870B-4287-8195-6EEBFD58FCEC}"/>
                    </a:ext>
                  </a:extLst>
                </p:cNvPr>
                <p:cNvSpPr>
                  <a:spLocks noChangeArrowheads="1"/>
                </p:cNvSpPr>
                <p:nvPr/>
              </p:nvSpPr>
              <p:spPr bwMode="auto">
                <a:xfrm flipH="1">
                  <a:off x="5888868" y="4785097"/>
                  <a:ext cx="492182" cy="187325"/>
                </a:xfrm>
                <a:prstGeom prst="rect">
                  <a:avLst/>
                </a:prstGeom>
                <a:solidFill>
                  <a:schemeClr val="bg1"/>
                </a:solid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r>
                    <a:rPr kumimoji="0" lang="de-CH" sz="1352" b="1" i="0" u="none" strike="noStrike" kern="1200" cap="none" spc="0" normalizeH="0" baseline="0" noProof="0">
                      <a:ln>
                        <a:noFill/>
                      </a:ln>
                      <a:solidFill>
                        <a:srgbClr val="404040"/>
                      </a:solidFill>
                      <a:effectLst/>
                      <a:uLnTx/>
                      <a:uFillTx/>
                      <a:latin typeface="Calibri"/>
                      <a:ea typeface="+mn-ea"/>
                      <a:cs typeface="+mn-cs"/>
                    </a:rPr>
                    <a:t>WM</a:t>
                  </a:r>
                </a:p>
              </p:txBody>
            </p:sp>
          </p:grpSp>
        </p:grpSp>
        <p:grpSp>
          <p:nvGrpSpPr>
            <p:cNvPr id="52" name="Group 33">
              <a:extLst>
                <a:ext uri="{FF2B5EF4-FFF2-40B4-BE49-F238E27FC236}">
                  <a16:creationId xmlns:a16="http://schemas.microsoft.com/office/drawing/2014/main" id="{679B1F56-2C50-427B-891F-D4952EDC99BF}"/>
                </a:ext>
              </a:extLst>
            </p:cNvPr>
            <p:cNvGrpSpPr>
              <a:grpSpLocks/>
            </p:cNvGrpSpPr>
            <p:nvPr/>
          </p:nvGrpSpPr>
          <p:grpSpPr bwMode="auto">
            <a:xfrm rot="10800000" flipH="1">
              <a:off x="1115082" y="5152429"/>
              <a:ext cx="203208" cy="228554"/>
              <a:chOff x="2641" y="3136"/>
              <a:chExt cx="223" cy="201"/>
            </a:xfrm>
          </p:grpSpPr>
          <p:sp>
            <p:nvSpPr>
              <p:cNvPr id="53" name="AutoShape 34">
                <a:extLst>
                  <a:ext uri="{FF2B5EF4-FFF2-40B4-BE49-F238E27FC236}">
                    <a16:creationId xmlns:a16="http://schemas.microsoft.com/office/drawing/2014/main" id="{8D8910A3-44D9-4F37-8DB1-1AD9A09AB359}"/>
                  </a:ext>
                </a:extLst>
              </p:cNvPr>
              <p:cNvSpPr>
                <a:spLocks noChangeArrowheads="1"/>
              </p:cNvSpPr>
              <p:nvPr/>
            </p:nvSpPr>
            <p:spPr bwMode="auto">
              <a:xfrm rot="5400000">
                <a:off x="2663" y="3127"/>
                <a:ext cx="165" cy="210"/>
              </a:xfrm>
              <a:prstGeom prst="triangle">
                <a:avLst>
                  <a:gd name="adj" fmla="val 50000"/>
                </a:avLst>
              </a:prstGeom>
              <a:solidFill>
                <a:schemeClr val="tx1"/>
              </a:solid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sp>
            <p:nvSpPr>
              <p:cNvPr id="54" name="Line 35">
                <a:extLst>
                  <a:ext uri="{FF2B5EF4-FFF2-40B4-BE49-F238E27FC236}">
                    <a16:creationId xmlns:a16="http://schemas.microsoft.com/office/drawing/2014/main" id="{2FD5668F-779B-43AB-B3EE-1CC1C26BFD65}"/>
                  </a:ext>
                </a:extLst>
              </p:cNvPr>
              <p:cNvSpPr>
                <a:spLocks noChangeShapeType="1"/>
              </p:cNvSpPr>
              <p:nvPr/>
            </p:nvSpPr>
            <p:spPr bwMode="auto">
              <a:xfrm>
                <a:off x="2864" y="3136"/>
                <a:ext cx="0" cy="201"/>
              </a:xfrm>
              <a:prstGeom prst="line">
                <a:avLst/>
              </a:prstGeom>
              <a:noFill/>
              <a:ln w="28575">
                <a:solidFill>
                  <a:schemeClr val="tx1"/>
                </a:solidFill>
                <a:round/>
                <a:headEnd/>
                <a:tailEnd/>
              </a:ln>
            </p:spPr>
            <p:txBody>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grpSp>
      <p:grpSp>
        <p:nvGrpSpPr>
          <p:cNvPr id="63" name="Group 41">
            <a:extLst>
              <a:ext uri="{FF2B5EF4-FFF2-40B4-BE49-F238E27FC236}">
                <a16:creationId xmlns:a16="http://schemas.microsoft.com/office/drawing/2014/main" id="{3125597D-6EC5-4733-B31E-13237B3C1032}"/>
              </a:ext>
            </a:extLst>
          </p:cNvPr>
          <p:cNvGrpSpPr>
            <a:grpSpLocks/>
          </p:cNvGrpSpPr>
          <p:nvPr/>
        </p:nvGrpSpPr>
        <p:grpSpPr bwMode="auto">
          <a:xfrm>
            <a:off x="1691079" y="2549814"/>
            <a:ext cx="218988" cy="313169"/>
            <a:chOff x="2385" y="2304"/>
            <a:chExt cx="184" cy="460"/>
          </a:xfrm>
          <a:solidFill>
            <a:schemeClr val="bg1"/>
          </a:solidFill>
        </p:grpSpPr>
        <p:sp>
          <p:nvSpPr>
            <p:cNvPr id="64" name="AutoShape 42">
              <a:extLst>
                <a:ext uri="{FF2B5EF4-FFF2-40B4-BE49-F238E27FC236}">
                  <a16:creationId xmlns:a16="http://schemas.microsoft.com/office/drawing/2014/main" id="{AA6C00F9-139D-4686-AB89-9A8B790B7904}"/>
                </a:ext>
              </a:extLst>
            </p:cNvPr>
            <p:cNvSpPr>
              <a:spLocks noChangeArrowheads="1"/>
            </p:cNvSpPr>
            <p:nvPr/>
          </p:nvSpPr>
          <p:spPr bwMode="auto">
            <a:xfrm flipV="1">
              <a:off x="2386" y="2304"/>
              <a:ext cx="183" cy="229"/>
            </a:xfrm>
            <a:prstGeom prst="triangle">
              <a:avLst>
                <a:gd name="adj" fmla="val 50000"/>
              </a:avLst>
            </a:prstGeom>
            <a:grpFill/>
            <a:ln w="28575">
              <a:solidFill>
                <a:schemeClr val="tx1"/>
              </a:solidFill>
              <a:miter lim="800000"/>
              <a:headEnd/>
              <a:tailEnd/>
            </a:ln>
          </p:spPr>
          <p:txBody>
            <a:bodyPr rot="10800000"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fr-FR" sz="2253" b="0" i="0" u="none" strike="noStrike" kern="1200" cap="none" spc="0" normalizeH="0" baseline="0" noProof="0">
                <a:ln>
                  <a:noFill/>
                </a:ln>
                <a:solidFill>
                  <a:srgbClr val="404040"/>
                </a:solidFill>
                <a:effectLst/>
                <a:uLnTx/>
                <a:uFillTx/>
                <a:latin typeface="Calibri"/>
                <a:ea typeface="+mn-ea"/>
                <a:cs typeface="+mn-cs"/>
              </a:endParaRPr>
            </a:p>
          </p:txBody>
        </p:sp>
        <p:sp>
          <p:nvSpPr>
            <p:cNvPr id="65" name="AutoShape 43">
              <a:extLst>
                <a:ext uri="{FF2B5EF4-FFF2-40B4-BE49-F238E27FC236}">
                  <a16:creationId xmlns:a16="http://schemas.microsoft.com/office/drawing/2014/main" id="{A6AEDDFC-8291-47C5-AE58-70D36E2FCED5}"/>
                </a:ext>
              </a:extLst>
            </p:cNvPr>
            <p:cNvSpPr>
              <a:spLocks noChangeArrowheads="1"/>
            </p:cNvSpPr>
            <p:nvPr/>
          </p:nvSpPr>
          <p:spPr bwMode="auto">
            <a:xfrm>
              <a:off x="2385" y="2535"/>
              <a:ext cx="183" cy="229"/>
            </a:xfrm>
            <a:prstGeom prst="triangle">
              <a:avLst>
                <a:gd name="adj" fmla="val 50000"/>
              </a:avLst>
            </a:prstGeom>
            <a:grp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grpSp>
        <p:nvGrpSpPr>
          <p:cNvPr id="66" name="Group 41">
            <a:extLst>
              <a:ext uri="{FF2B5EF4-FFF2-40B4-BE49-F238E27FC236}">
                <a16:creationId xmlns:a16="http://schemas.microsoft.com/office/drawing/2014/main" id="{FF183EFE-A8EA-4060-AD8D-32F88C2404AB}"/>
              </a:ext>
            </a:extLst>
          </p:cNvPr>
          <p:cNvGrpSpPr>
            <a:grpSpLocks/>
          </p:cNvGrpSpPr>
          <p:nvPr/>
        </p:nvGrpSpPr>
        <p:grpSpPr bwMode="auto">
          <a:xfrm>
            <a:off x="4321487" y="2546583"/>
            <a:ext cx="218988" cy="313169"/>
            <a:chOff x="2385" y="2304"/>
            <a:chExt cx="184" cy="460"/>
          </a:xfrm>
          <a:solidFill>
            <a:schemeClr val="bg1"/>
          </a:solidFill>
        </p:grpSpPr>
        <p:sp>
          <p:nvSpPr>
            <p:cNvPr id="67" name="AutoShape 42">
              <a:extLst>
                <a:ext uri="{FF2B5EF4-FFF2-40B4-BE49-F238E27FC236}">
                  <a16:creationId xmlns:a16="http://schemas.microsoft.com/office/drawing/2014/main" id="{9AC5E4FA-B13A-4AC1-90EB-553B0066F56E}"/>
                </a:ext>
              </a:extLst>
            </p:cNvPr>
            <p:cNvSpPr>
              <a:spLocks noChangeArrowheads="1"/>
            </p:cNvSpPr>
            <p:nvPr/>
          </p:nvSpPr>
          <p:spPr bwMode="auto">
            <a:xfrm flipV="1">
              <a:off x="2386" y="2304"/>
              <a:ext cx="183" cy="229"/>
            </a:xfrm>
            <a:prstGeom prst="triangle">
              <a:avLst>
                <a:gd name="adj" fmla="val 50000"/>
              </a:avLst>
            </a:prstGeom>
            <a:grpFill/>
            <a:ln w="28575">
              <a:solidFill>
                <a:schemeClr val="tx1"/>
              </a:solidFill>
              <a:miter lim="800000"/>
              <a:headEnd/>
              <a:tailEnd/>
            </a:ln>
          </p:spPr>
          <p:txBody>
            <a:bodyPr rot="10800000"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fr-FR" sz="2253" b="0" i="0" u="none" strike="noStrike" kern="1200" cap="none" spc="0" normalizeH="0" baseline="0" noProof="0">
                <a:ln>
                  <a:noFill/>
                </a:ln>
                <a:solidFill>
                  <a:srgbClr val="404040"/>
                </a:solidFill>
                <a:effectLst/>
                <a:uLnTx/>
                <a:uFillTx/>
                <a:latin typeface="Calibri"/>
                <a:ea typeface="+mn-ea"/>
                <a:cs typeface="+mn-cs"/>
              </a:endParaRPr>
            </a:p>
          </p:txBody>
        </p:sp>
        <p:sp>
          <p:nvSpPr>
            <p:cNvPr id="68" name="AutoShape 43">
              <a:extLst>
                <a:ext uri="{FF2B5EF4-FFF2-40B4-BE49-F238E27FC236}">
                  <a16:creationId xmlns:a16="http://schemas.microsoft.com/office/drawing/2014/main" id="{EA45D01C-E562-4011-876A-C15F26FB3DD1}"/>
                </a:ext>
              </a:extLst>
            </p:cNvPr>
            <p:cNvSpPr>
              <a:spLocks noChangeArrowheads="1"/>
            </p:cNvSpPr>
            <p:nvPr/>
          </p:nvSpPr>
          <p:spPr bwMode="auto">
            <a:xfrm>
              <a:off x="2385" y="2535"/>
              <a:ext cx="183" cy="229"/>
            </a:xfrm>
            <a:prstGeom prst="triangle">
              <a:avLst>
                <a:gd name="adj" fmla="val 50000"/>
              </a:avLst>
            </a:prstGeom>
            <a:grpFill/>
            <a:ln w="28575">
              <a:solidFill>
                <a:schemeClr val="tx1"/>
              </a:solidFill>
              <a:miter lim="800000"/>
              <a:headEnd/>
              <a:tailEnd/>
            </a:ln>
          </p:spPr>
          <p:txBody>
            <a:bodyPr wrap="none" anchor="ct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sp>
        <p:nvSpPr>
          <p:cNvPr id="69" name="Rechthoek 87">
            <a:extLst>
              <a:ext uri="{FF2B5EF4-FFF2-40B4-BE49-F238E27FC236}">
                <a16:creationId xmlns:a16="http://schemas.microsoft.com/office/drawing/2014/main" id="{DDC38C18-B258-4F71-821D-53B881C90646}"/>
              </a:ext>
            </a:extLst>
          </p:cNvPr>
          <p:cNvSpPr/>
          <p:nvPr/>
        </p:nvSpPr>
        <p:spPr>
          <a:xfrm>
            <a:off x="1240925" y="5815445"/>
            <a:ext cx="408748" cy="30397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r>
              <a:rPr kumimoji="0" lang="fr-FR" sz="1352" b="1" i="0" u="none" strike="noStrike" kern="1200" cap="none" spc="0" normalizeH="0" baseline="0" noProof="0">
                <a:ln>
                  <a:noFill/>
                </a:ln>
                <a:solidFill>
                  <a:srgbClr val="404040"/>
                </a:solidFill>
                <a:effectLst/>
                <a:uLnTx/>
                <a:uFillTx/>
                <a:latin typeface="Calibri"/>
                <a:ea typeface="+mn-ea"/>
                <a:cs typeface="+mn-cs"/>
              </a:rPr>
              <a:t>FL</a:t>
            </a:r>
          </a:p>
        </p:txBody>
      </p:sp>
      <p:pic>
        <p:nvPicPr>
          <p:cNvPr id="70" name="Kép 8">
            <a:extLst>
              <a:ext uri="{FF2B5EF4-FFF2-40B4-BE49-F238E27FC236}">
                <a16:creationId xmlns:a16="http://schemas.microsoft.com/office/drawing/2014/main" id="{C6E3AD58-19A1-476C-9F4D-03044C9CC7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8803" y="4194668"/>
            <a:ext cx="1545725" cy="2237425"/>
          </a:xfrm>
          <a:prstGeom prst="rect">
            <a:avLst/>
          </a:prstGeom>
        </p:spPr>
      </p:pic>
      <p:sp>
        <p:nvSpPr>
          <p:cNvPr id="71" name="Line 57">
            <a:extLst>
              <a:ext uri="{FF2B5EF4-FFF2-40B4-BE49-F238E27FC236}">
                <a16:creationId xmlns:a16="http://schemas.microsoft.com/office/drawing/2014/main" id="{C06EDCB9-DE3B-4D62-AA57-F347DCA308E1}"/>
              </a:ext>
            </a:extLst>
          </p:cNvPr>
          <p:cNvSpPr>
            <a:spLocks noChangeShapeType="1"/>
          </p:cNvSpPr>
          <p:nvPr/>
        </p:nvSpPr>
        <p:spPr bwMode="auto">
          <a:xfrm flipH="1">
            <a:off x="3386942" y="6244378"/>
            <a:ext cx="1058872" cy="84"/>
          </a:xfrm>
          <a:prstGeom prst="line">
            <a:avLst/>
          </a:prstGeom>
          <a:noFill/>
          <a:ln w="28575">
            <a:solidFill>
              <a:schemeClr val="tx1"/>
            </a:solidFill>
            <a:round/>
            <a:headEnd type="none" w="sm" len="sm"/>
            <a:tailEnd type="none" w="sm" len="sm"/>
          </a:ln>
        </p:spPr>
        <p:txBody>
          <a:bodyPr wrap="square">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grpSp>
        <p:nvGrpSpPr>
          <p:cNvPr id="72" name="Groep 196">
            <a:extLst>
              <a:ext uri="{FF2B5EF4-FFF2-40B4-BE49-F238E27FC236}">
                <a16:creationId xmlns:a16="http://schemas.microsoft.com/office/drawing/2014/main" id="{23950F81-19F4-402E-8AF0-DB215312D5EA}"/>
              </a:ext>
            </a:extLst>
          </p:cNvPr>
          <p:cNvGrpSpPr/>
          <p:nvPr/>
        </p:nvGrpSpPr>
        <p:grpSpPr>
          <a:xfrm>
            <a:off x="2007179" y="3397911"/>
            <a:ext cx="2042150" cy="3407257"/>
            <a:chOff x="1611050" y="4396913"/>
            <a:chExt cx="1304013" cy="1997923"/>
          </a:xfrm>
        </p:grpSpPr>
        <p:sp>
          <p:nvSpPr>
            <p:cNvPr id="73" name="Rechthoek 188">
              <a:extLst>
                <a:ext uri="{FF2B5EF4-FFF2-40B4-BE49-F238E27FC236}">
                  <a16:creationId xmlns:a16="http://schemas.microsoft.com/office/drawing/2014/main" id="{DE377FE8-325B-4EBD-B453-56ECD5FF5ABC}"/>
                </a:ext>
              </a:extLst>
            </p:cNvPr>
            <p:cNvSpPr/>
            <p:nvPr/>
          </p:nvSpPr>
          <p:spPr>
            <a:xfrm>
              <a:off x="2081410" y="4396913"/>
              <a:ext cx="418406" cy="172622"/>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r>
                <a:rPr kumimoji="0" lang="fr-FR" sz="1803" b="1" i="0" u="none" strike="noStrike" kern="1200" cap="none" spc="0" normalizeH="0" baseline="0" noProof="0">
                  <a:ln>
                    <a:noFill/>
                  </a:ln>
                  <a:solidFill>
                    <a:prstClr val="white"/>
                  </a:solidFill>
                  <a:effectLst/>
                  <a:uLnTx/>
                  <a:uFillTx/>
                  <a:latin typeface="Calibri"/>
                  <a:ea typeface="+mn-ea"/>
                  <a:cs typeface="+mn-cs"/>
                </a:rPr>
                <a:t>VV</a:t>
              </a:r>
            </a:p>
          </p:txBody>
        </p:sp>
        <p:sp>
          <p:nvSpPr>
            <p:cNvPr id="74" name="Afgeronde rechthoek 194">
              <a:extLst>
                <a:ext uri="{FF2B5EF4-FFF2-40B4-BE49-F238E27FC236}">
                  <a16:creationId xmlns:a16="http://schemas.microsoft.com/office/drawing/2014/main" id="{13BCC7F6-FA90-4D78-A879-D36F098C1FD0}"/>
                </a:ext>
              </a:extLst>
            </p:cNvPr>
            <p:cNvSpPr/>
            <p:nvPr/>
          </p:nvSpPr>
          <p:spPr>
            <a:xfrm>
              <a:off x="1611050" y="4597841"/>
              <a:ext cx="1304013" cy="1796995"/>
            </a:xfrm>
            <a:prstGeom prst="roundRect">
              <a:avLst/>
            </a:prstGeom>
            <a:noFill/>
            <a:ln w="28575">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03018" tIns="51509" rIns="103018" bIns="51509" numCol="1" spcCol="0" rtlCol="0" fromWordArt="0" anchor="ctr" anchorCtr="0" forceAA="0" compatLnSpc="1">
              <a:prstTxWarp prst="textNoShape">
                <a:avLst/>
              </a:prstTxWarp>
              <a:no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ctr" defTabSz="575315" rtl="0" eaLnBrk="1" fontAlgn="auto" latinLnBrk="0" hangingPunct="1">
                <a:lnSpc>
                  <a:spcPct val="100000"/>
                </a:lnSpc>
                <a:spcBef>
                  <a:spcPts val="0"/>
                </a:spcBef>
                <a:spcAft>
                  <a:spcPts val="0"/>
                </a:spcAft>
                <a:buClrTx/>
                <a:buSzTx/>
                <a:buFontTx/>
                <a:buNone/>
                <a:tabLst/>
                <a:defRPr/>
              </a:pPr>
              <a:endParaRPr kumimoji="0" lang="fr-FR" sz="2253"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75" name="Egyenes összekötő 13">
            <a:extLst>
              <a:ext uri="{FF2B5EF4-FFF2-40B4-BE49-F238E27FC236}">
                <a16:creationId xmlns:a16="http://schemas.microsoft.com/office/drawing/2014/main" id="{BBADFAFB-0929-413D-B8B8-F246D3511E18}"/>
              </a:ext>
            </a:extLst>
          </p:cNvPr>
          <p:cNvCxnSpPr/>
          <p:nvPr/>
        </p:nvCxnSpPr>
        <p:spPr>
          <a:xfrm>
            <a:off x="1796220" y="6252092"/>
            <a:ext cx="525493" cy="0"/>
          </a:xfrm>
          <a:prstGeom prst="line">
            <a:avLst/>
          </a:prstGeom>
          <a:ln w="285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pic>
        <p:nvPicPr>
          <p:cNvPr id="76" name="Picture 6">
            <a:extLst>
              <a:ext uri="{FF2B5EF4-FFF2-40B4-BE49-F238E27FC236}">
                <a16:creationId xmlns:a16="http://schemas.microsoft.com/office/drawing/2014/main" id="{3BF88198-46C8-408E-8EC3-9F0A394F056F}"/>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2530725" y="6166188"/>
            <a:ext cx="566532" cy="27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Szövegdoboz 15">
            <a:extLst>
              <a:ext uri="{FF2B5EF4-FFF2-40B4-BE49-F238E27FC236}">
                <a16:creationId xmlns:a16="http://schemas.microsoft.com/office/drawing/2014/main" id="{3224192D-8F98-472E-8B8E-39A9B6373C77}"/>
              </a:ext>
            </a:extLst>
          </p:cNvPr>
          <p:cNvSpPr txBox="1"/>
          <p:nvPr/>
        </p:nvSpPr>
        <p:spPr>
          <a:xfrm>
            <a:off x="1969787" y="5131926"/>
            <a:ext cx="948498" cy="283026"/>
          </a:xfrm>
          <a:prstGeom prst="rect">
            <a:avLst/>
          </a:prstGeom>
          <a:noFill/>
        </p:spPr>
        <p:txBody>
          <a:bodyPr wrap="square" rtlCol="0">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r>
              <a:rPr kumimoji="0" lang="hu-HU" sz="1239" b="1" i="0" u="none" strike="noStrike" kern="1200" cap="none" spc="0" normalizeH="0" baseline="0" noProof="0">
                <a:ln>
                  <a:noFill/>
                </a:ln>
                <a:solidFill>
                  <a:srgbClr val="404040"/>
                </a:solidFill>
                <a:effectLst/>
                <a:uLnTx/>
                <a:uFillTx/>
                <a:latin typeface="Calibri"/>
                <a:ea typeface="+mn-ea"/>
                <a:cs typeface="+mn-cs"/>
              </a:rPr>
              <a:t>VVC + </a:t>
            </a:r>
            <a:r>
              <a:rPr kumimoji="0" lang="hu-HU" sz="1239" b="1" i="0" u="none" strike="noStrike" kern="1200" cap="none" spc="0" normalizeH="0" baseline="0" noProof="0" err="1">
                <a:ln>
                  <a:noFill/>
                </a:ln>
                <a:solidFill>
                  <a:srgbClr val="404040"/>
                </a:solidFill>
                <a:effectLst/>
                <a:uLnTx/>
                <a:uFillTx/>
                <a:latin typeface="Calibri"/>
                <a:ea typeface="+mn-ea"/>
                <a:cs typeface="+mn-cs"/>
              </a:rPr>
              <a:t>PTvv</a:t>
            </a:r>
            <a:endParaRPr kumimoji="0" lang="hu-HU" sz="1239" b="1" i="0" u="none" strike="noStrike" kern="1200" cap="none" spc="0" normalizeH="0" baseline="0" noProof="0">
              <a:ln>
                <a:noFill/>
              </a:ln>
              <a:solidFill>
                <a:srgbClr val="404040"/>
              </a:solidFill>
              <a:effectLst/>
              <a:uLnTx/>
              <a:uFillTx/>
              <a:latin typeface="Calibri"/>
              <a:ea typeface="+mn-ea"/>
              <a:cs typeface="+mn-cs"/>
            </a:endParaRPr>
          </a:p>
        </p:txBody>
      </p:sp>
      <p:sp>
        <p:nvSpPr>
          <p:cNvPr id="78" name="Szövegdoboz 110">
            <a:extLst>
              <a:ext uri="{FF2B5EF4-FFF2-40B4-BE49-F238E27FC236}">
                <a16:creationId xmlns:a16="http://schemas.microsoft.com/office/drawing/2014/main" id="{5658290D-C49F-4AE6-B90E-4F9562845E60}"/>
              </a:ext>
            </a:extLst>
          </p:cNvPr>
          <p:cNvSpPr txBox="1"/>
          <p:nvPr/>
        </p:nvSpPr>
        <p:spPr>
          <a:xfrm>
            <a:off x="2355574" y="3884761"/>
            <a:ext cx="1463202" cy="283026"/>
          </a:xfrm>
          <a:prstGeom prst="rect">
            <a:avLst/>
          </a:prstGeom>
          <a:noFill/>
        </p:spPr>
        <p:txBody>
          <a:bodyPr wrap="square" rtlCol="0">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r>
              <a:rPr kumimoji="0" lang="hu-HU" sz="1239" b="1" i="0" u="none" strike="noStrike" kern="1200" cap="none" spc="0" normalizeH="0" baseline="0" noProof="0">
                <a:ln>
                  <a:noFill/>
                </a:ln>
                <a:solidFill>
                  <a:srgbClr val="404040"/>
                </a:solidFill>
                <a:effectLst/>
                <a:uLnTx/>
                <a:uFillTx/>
                <a:latin typeface="Calibri"/>
                <a:ea typeface="+mn-ea"/>
                <a:cs typeface="+mn-cs"/>
              </a:rPr>
              <a:t>VVD + AAV + </a:t>
            </a:r>
            <a:r>
              <a:rPr kumimoji="0" lang="hu-HU" sz="1239" b="1" i="0" u="none" strike="noStrike" kern="1200" cap="none" spc="0" normalizeH="0" baseline="0" noProof="0" err="1">
                <a:ln>
                  <a:noFill/>
                </a:ln>
                <a:solidFill>
                  <a:srgbClr val="404040"/>
                </a:solidFill>
                <a:effectLst/>
                <a:uLnTx/>
                <a:uFillTx/>
                <a:latin typeface="Calibri"/>
                <a:ea typeface="+mn-ea"/>
                <a:cs typeface="+mn-cs"/>
              </a:rPr>
              <a:t>Pseco</a:t>
            </a:r>
            <a:endParaRPr kumimoji="0" lang="hu-HU" sz="1239" b="1" i="0" u="none" strike="noStrike" kern="1200" cap="none" spc="0" normalizeH="0" baseline="0" noProof="0">
              <a:ln>
                <a:noFill/>
              </a:ln>
              <a:solidFill>
                <a:srgbClr val="404040"/>
              </a:solidFill>
              <a:effectLst/>
              <a:uLnTx/>
              <a:uFillTx/>
              <a:latin typeface="Calibri"/>
              <a:ea typeface="+mn-ea"/>
              <a:cs typeface="+mn-cs"/>
            </a:endParaRPr>
          </a:p>
        </p:txBody>
      </p:sp>
      <p:pic>
        <p:nvPicPr>
          <p:cNvPr id="79" name="Picture 6" descr="C:\Users\cbu\AppData\Local\Microsoft\Windows\Temporary Internet Files\Content.IE5\AXUIQ3AP\MC900233154[1].wmf">
            <a:extLst>
              <a:ext uri="{FF2B5EF4-FFF2-40B4-BE49-F238E27FC236}">
                <a16:creationId xmlns:a16="http://schemas.microsoft.com/office/drawing/2014/main" id="{39E8A95B-B61D-49F8-917E-4A3FC756D42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92377" y="5975681"/>
            <a:ext cx="473041" cy="486754"/>
          </a:xfrm>
          <a:prstGeom prst="rect">
            <a:avLst/>
          </a:prstGeom>
          <a:noFill/>
        </p:spPr>
      </p:pic>
      <p:pic>
        <p:nvPicPr>
          <p:cNvPr id="80" name="Picture 6" descr="C:\Users\cbu\AppData\Local\Microsoft\Windows\Temporary Internet Files\Content.IE5\AXUIQ3AP\MC900233154[1].wmf">
            <a:extLst>
              <a:ext uri="{FF2B5EF4-FFF2-40B4-BE49-F238E27FC236}">
                <a16:creationId xmlns:a16="http://schemas.microsoft.com/office/drawing/2014/main" id="{956DE0BE-BF5E-4221-AA28-FE2D00E105A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9468" y="5985447"/>
            <a:ext cx="473041" cy="486754"/>
          </a:xfrm>
          <a:prstGeom prst="rect">
            <a:avLst/>
          </a:prstGeom>
          <a:noFill/>
        </p:spPr>
      </p:pic>
      <p:cxnSp>
        <p:nvCxnSpPr>
          <p:cNvPr id="81" name="Egyenes összekötő 75">
            <a:extLst>
              <a:ext uri="{FF2B5EF4-FFF2-40B4-BE49-F238E27FC236}">
                <a16:creationId xmlns:a16="http://schemas.microsoft.com/office/drawing/2014/main" id="{08931525-E134-4A16-AEC5-33ECAAEF6081}"/>
              </a:ext>
            </a:extLst>
          </p:cNvPr>
          <p:cNvCxnSpPr/>
          <p:nvPr/>
        </p:nvCxnSpPr>
        <p:spPr>
          <a:xfrm>
            <a:off x="1240924" y="1954812"/>
            <a:ext cx="3496214" cy="0"/>
          </a:xfrm>
          <a:prstGeom prst="line">
            <a:avLst/>
          </a:prstGeom>
          <a:ln w="57150">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sp>
        <p:nvSpPr>
          <p:cNvPr id="82" name="Szövegdoboz 76">
            <a:extLst>
              <a:ext uri="{FF2B5EF4-FFF2-40B4-BE49-F238E27FC236}">
                <a16:creationId xmlns:a16="http://schemas.microsoft.com/office/drawing/2014/main" id="{A59259F6-9FE2-441E-8BA9-7C1530843231}"/>
              </a:ext>
            </a:extLst>
          </p:cNvPr>
          <p:cNvSpPr txBox="1"/>
          <p:nvPr/>
        </p:nvSpPr>
        <p:spPr>
          <a:xfrm>
            <a:off x="2332468" y="1509108"/>
            <a:ext cx="1593084" cy="381422"/>
          </a:xfrm>
          <a:prstGeom prst="rect">
            <a:avLst/>
          </a:prstGeom>
          <a:noFill/>
        </p:spPr>
        <p:txBody>
          <a:bodyPr wrap="square" rtlCol="0">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684240" rtl="0" eaLnBrk="1" fontAlgn="auto" latinLnBrk="0" hangingPunct="1">
              <a:lnSpc>
                <a:spcPct val="100000"/>
              </a:lnSpc>
              <a:spcBef>
                <a:spcPts val="0"/>
              </a:spcBef>
              <a:spcAft>
                <a:spcPts val="0"/>
              </a:spcAft>
              <a:buClrTx/>
              <a:buSzTx/>
              <a:buFontTx/>
              <a:buNone/>
              <a:tabLst/>
              <a:defRPr/>
            </a:pPr>
            <a:r>
              <a:rPr kumimoji="0" lang="hu-HU" sz="1803" b="0" i="0" u="none" strike="noStrike" kern="1200" cap="none" spc="0" normalizeH="0" baseline="0" noProof="0">
                <a:ln>
                  <a:noFill/>
                </a:ln>
                <a:solidFill>
                  <a:srgbClr val="000000"/>
                </a:solidFill>
                <a:effectLst/>
                <a:uLnTx/>
                <a:uFillTx/>
                <a:latin typeface="Arial" panose="020B0604020202020204"/>
                <a:ea typeface="+mn-ea"/>
                <a:cs typeface="+mn-cs"/>
              </a:rPr>
              <a:t>Min. 500 mm</a:t>
            </a:r>
          </a:p>
        </p:txBody>
      </p:sp>
      <p:sp>
        <p:nvSpPr>
          <p:cNvPr id="83" name="AutoShape 44">
            <a:extLst>
              <a:ext uri="{FF2B5EF4-FFF2-40B4-BE49-F238E27FC236}">
                <a16:creationId xmlns:a16="http://schemas.microsoft.com/office/drawing/2014/main" id="{905136F5-EB56-41CB-B45B-0936A3A331AE}"/>
              </a:ext>
            </a:extLst>
          </p:cNvPr>
          <p:cNvSpPr>
            <a:spLocks noChangeArrowheads="1"/>
          </p:cNvSpPr>
          <p:nvPr/>
        </p:nvSpPr>
        <p:spPr bwMode="auto">
          <a:xfrm flipH="1">
            <a:off x="4253322" y="1973037"/>
            <a:ext cx="354127" cy="261591"/>
          </a:xfrm>
          <a:prstGeom prst="triangle">
            <a:avLst>
              <a:gd name="adj" fmla="val 50000"/>
            </a:avLst>
          </a:prstGeom>
          <a:solidFill>
            <a:srgbClr val="FF0000"/>
          </a:solidFill>
          <a:ln w="28575">
            <a:solidFill>
              <a:schemeClr val="tx1"/>
            </a:solidFill>
            <a:miter lim="800000"/>
            <a:headEnd type="none" w="sm" len="sm"/>
            <a:tailEnd type="none" w="sm" len="sm"/>
          </a:ln>
        </p:spPr>
        <p:txBody>
          <a:bodyPr wrap="square" anchor="ctr">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sp>
        <p:nvSpPr>
          <p:cNvPr id="84" name="AutoShape 44">
            <a:extLst>
              <a:ext uri="{FF2B5EF4-FFF2-40B4-BE49-F238E27FC236}">
                <a16:creationId xmlns:a16="http://schemas.microsoft.com/office/drawing/2014/main" id="{035A4DA6-7B93-4605-BCB1-CEDD86947897}"/>
              </a:ext>
            </a:extLst>
          </p:cNvPr>
          <p:cNvSpPr>
            <a:spLocks noChangeArrowheads="1"/>
          </p:cNvSpPr>
          <p:nvPr/>
        </p:nvSpPr>
        <p:spPr bwMode="auto">
          <a:xfrm rot="10800000" flipH="1">
            <a:off x="1618021" y="1997718"/>
            <a:ext cx="354127" cy="261591"/>
          </a:xfrm>
          <a:prstGeom prst="triangle">
            <a:avLst>
              <a:gd name="adj" fmla="val 50000"/>
            </a:avLst>
          </a:prstGeom>
          <a:solidFill>
            <a:srgbClr val="FF0000"/>
          </a:solidFill>
          <a:ln w="28575">
            <a:solidFill>
              <a:schemeClr val="tx1"/>
            </a:solidFill>
            <a:miter lim="800000"/>
            <a:headEnd type="none" w="sm" len="sm"/>
            <a:tailEnd type="none" w="sm" len="sm"/>
          </a:ln>
        </p:spPr>
        <p:txBody>
          <a:bodyPr wrap="square" anchor="ctr">
            <a:spAutoFit/>
          </a:bodyPr>
          <a:lstStyle>
            <a:defPPr>
              <a:defRPr lang="en-US"/>
            </a:defPPr>
            <a:lvl1pPr marL="0" algn="l" defTabSz="684240" rtl="0" eaLnBrk="1" latinLnBrk="0" hangingPunct="1">
              <a:defRPr sz="2680" kern="1200">
                <a:solidFill>
                  <a:schemeClr val="tx1"/>
                </a:solidFill>
                <a:latin typeface="+mn-lt"/>
                <a:ea typeface="+mn-ea"/>
                <a:cs typeface="+mn-cs"/>
              </a:defRPr>
            </a:lvl1pPr>
            <a:lvl2pPr marL="684240" algn="l" defTabSz="684240" rtl="0" eaLnBrk="1" latinLnBrk="0" hangingPunct="1">
              <a:defRPr sz="2680" kern="1200">
                <a:solidFill>
                  <a:schemeClr val="tx1"/>
                </a:solidFill>
                <a:latin typeface="+mn-lt"/>
                <a:ea typeface="+mn-ea"/>
                <a:cs typeface="+mn-cs"/>
              </a:defRPr>
            </a:lvl2pPr>
            <a:lvl3pPr marL="1368480" algn="l" defTabSz="684240" rtl="0" eaLnBrk="1" latinLnBrk="0" hangingPunct="1">
              <a:defRPr sz="2680" kern="1200">
                <a:solidFill>
                  <a:schemeClr val="tx1"/>
                </a:solidFill>
                <a:latin typeface="+mn-lt"/>
                <a:ea typeface="+mn-ea"/>
                <a:cs typeface="+mn-cs"/>
              </a:defRPr>
            </a:lvl3pPr>
            <a:lvl4pPr marL="2052720" algn="l" defTabSz="684240" rtl="0" eaLnBrk="1" latinLnBrk="0" hangingPunct="1">
              <a:defRPr sz="2680" kern="1200">
                <a:solidFill>
                  <a:schemeClr val="tx1"/>
                </a:solidFill>
                <a:latin typeface="+mn-lt"/>
                <a:ea typeface="+mn-ea"/>
                <a:cs typeface="+mn-cs"/>
              </a:defRPr>
            </a:lvl4pPr>
            <a:lvl5pPr marL="2736961" algn="l" defTabSz="684240" rtl="0" eaLnBrk="1" latinLnBrk="0" hangingPunct="1">
              <a:defRPr sz="2680" kern="1200">
                <a:solidFill>
                  <a:schemeClr val="tx1"/>
                </a:solidFill>
                <a:latin typeface="+mn-lt"/>
                <a:ea typeface="+mn-ea"/>
                <a:cs typeface="+mn-cs"/>
              </a:defRPr>
            </a:lvl5pPr>
            <a:lvl6pPr marL="3421203" algn="l" defTabSz="684240" rtl="0" eaLnBrk="1" latinLnBrk="0" hangingPunct="1">
              <a:defRPr sz="2680" kern="1200">
                <a:solidFill>
                  <a:schemeClr val="tx1"/>
                </a:solidFill>
                <a:latin typeface="+mn-lt"/>
                <a:ea typeface="+mn-ea"/>
                <a:cs typeface="+mn-cs"/>
              </a:defRPr>
            </a:lvl6pPr>
            <a:lvl7pPr marL="4105443" algn="l" defTabSz="684240" rtl="0" eaLnBrk="1" latinLnBrk="0" hangingPunct="1">
              <a:defRPr sz="2680" kern="1200">
                <a:solidFill>
                  <a:schemeClr val="tx1"/>
                </a:solidFill>
                <a:latin typeface="+mn-lt"/>
                <a:ea typeface="+mn-ea"/>
                <a:cs typeface="+mn-cs"/>
              </a:defRPr>
            </a:lvl7pPr>
            <a:lvl8pPr marL="4789682" algn="l" defTabSz="684240" rtl="0" eaLnBrk="1" latinLnBrk="0" hangingPunct="1">
              <a:defRPr sz="2680" kern="1200">
                <a:solidFill>
                  <a:schemeClr val="tx1"/>
                </a:solidFill>
                <a:latin typeface="+mn-lt"/>
                <a:ea typeface="+mn-ea"/>
                <a:cs typeface="+mn-cs"/>
              </a:defRPr>
            </a:lvl8pPr>
            <a:lvl9pPr marL="5473924" algn="l" defTabSz="684240" rtl="0" eaLnBrk="1" latinLnBrk="0" hangingPunct="1">
              <a:defRPr sz="2680" kern="1200">
                <a:solidFill>
                  <a:schemeClr val="tx1"/>
                </a:solidFill>
                <a:latin typeface="+mn-lt"/>
                <a:ea typeface="+mn-ea"/>
                <a:cs typeface="+mn-cs"/>
              </a:defRPr>
            </a:lvl9pPr>
          </a:lstStyle>
          <a:p>
            <a:pPr marL="0" marR="0" lvl="0" indent="0" algn="l" defTabSz="575315" rtl="0" eaLnBrk="1" fontAlgn="auto" latinLnBrk="0" hangingPunct="1">
              <a:lnSpc>
                <a:spcPct val="100000"/>
              </a:lnSpc>
              <a:spcBef>
                <a:spcPts val="0"/>
              </a:spcBef>
              <a:spcAft>
                <a:spcPts val="0"/>
              </a:spcAft>
              <a:buClrTx/>
              <a:buSzTx/>
              <a:buFontTx/>
              <a:buNone/>
              <a:tabLst/>
              <a:defRPr/>
            </a:pPr>
            <a:endParaRPr kumimoji="0" lang="de-CH" sz="2253" b="0" i="0" u="none" strike="noStrike" kern="1200" cap="none" spc="0" normalizeH="0" baseline="0" noProof="0">
              <a:ln>
                <a:noFill/>
              </a:ln>
              <a:solidFill>
                <a:srgbClr val="40404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234702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3" grpId="0" animBg="1"/>
      <p:bldP spid="8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AF0DE7B-F484-2A52-2CF7-5D2266C38A7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93ECE8-BB32-3139-72E9-305C74D161B5}"/>
              </a:ext>
            </a:extLst>
          </p:cNvPr>
          <p:cNvSpPr>
            <a:spLocks noGrp="1"/>
          </p:cNvSpPr>
          <p:nvPr>
            <p:ph type="title"/>
          </p:nvPr>
        </p:nvSpPr>
        <p:spPr>
          <a:xfrm>
            <a:off x="488992" y="3163894"/>
            <a:ext cx="8235908" cy="1563228"/>
          </a:xfrm>
        </p:spPr>
        <p:txBody>
          <a:bodyPr/>
          <a:lstStyle/>
          <a:p>
            <a:r>
              <a:rPr lang="fr-FR" sz="3600"/>
              <a:t>La séparation des particules de boues</a:t>
            </a:r>
            <a:endParaRPr lang="fr-FR"/>
          </a:p>
        </p:txBody>
      </p:sp>
    </p:spTree>
    <p:extLst>
      <p:ext uri="{BB962C8B-B14F-4D97-AF65-F5344CB8AC3E}">
        <p14:creationId xmlns:p14="http://schemas.microsoft.com/office/powerpoint/2010/main" val="61432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a:t>Séparateur de particules</a:t>
            </a:r>
          </a:p>
        </p:txBody>
      </p:sp>
      <p:sp>
        <p:nvSpPr>
          <p:cNvPr id="3" name="Content Placeholder 2"/>
          <p:cNvSpPr>
            <a:spLocks noGrp="1"/>
          </p:cNvSpPr>
          <p:nvPr>
            <p:ph idx="1"/>
          </p:nvPr>
        </p:nvSpPr>
        <p:spPr/>
        <p:txBody>
          <a:bodyPr/>
          <a:lstStyle/>
          <a:p>
            <a:r>
              <a:rPr lang="fr-FR" noProof="0"/>
              <a:t>Il existe 4 principaux moyens de séparer les particules :</a:t>
            </a:r>
          </a:p>
          <a:p>
            <a:pPr lvl="1" algn="l"/>
            <a:endParaRPr lang="fr-FR" sz="899" noProof="0">
              <a:solidFill>
                <a:schemeClr val="tx1"/>
              </a:solidFill>
            </a:endParaRPr>
          </a:p>
          <a:p>
            <a:pPr lvl="1">
              <a:spcAft>
                <a:spcPts val="225"/>
              </a:spcAft>
            </a:pPr>
            <a:r>
              <a:rPr lang="fr-FR" noProof="0">
                <a:solidFill>
                  <a:schemeClr val="tx1"/>
                </a:solidFill>
              </a:rPr>
              <a:t> Filtration</a:t>
            </a:r>
          </a:p>
          <a:p>
            <a:pPr lvl="1">
              <a:spcAft>
                <a:spcPts val="225"/>
              </a:spcAft>
            </a:pPr>
            <a:endParaRPr lang="fr-FR" noProof="0">
              <a:solidFill>
                <a:schemeClr val="tx1"/>
              </a:solidFill>
            </a:endParaRPr>
          </a:p>
          <a:p>
            <a:pPr lvl="1">
              <a:spcAft>
                <a:spcPts val="225"/>
              </a:spcAft>
            </a:pPr>
            <a:r>
              <a:rPr lang="fr-FR" noProof="0">
                <a:solidFill>
                  <a:schemeClr val="tx1"/>
                </a:solidFill>
              </a:rPr>
              <a:t>Sédimentation</a:t>
            </a:r>
          </a:p>
          <a:p>
            <a:pPr lvl="1">
              <a:spcAft>
                <a:spcPts val="225"/>
              </a:spcAft>
            </a:pPr>
            <a:endParaRPr lang="fr-FR" noProof="0">
              <a:solidFill>
                <a:schemeClr val="tx1"/>
              </a:solidFill>
            </a:endParaRPr>
          </a:p>
          <a:p>
            <a:pPr lvl="1">
              <a:spcAft>
                <a:spcPts val="225"/>
              </a:spcAft>
            </a:pPr>
            <a:r>
              <a:rPr lang="fr-FR" noProof="0">
                <a:solidFill>
                  <a:schemeClr val="tx1"/>
                </a:solidFill>
              </a:rPr>
              <a:t>Magnétisme</a:t>
            </a:r>
          </a:p>
          <a:p>
            <a:pPr lvl="1">
              <a:spcAft>
                <a:spcPts val="225"/>
              </a:spcAft>
            </a:pPr>
            <a:endParaRPr lang="fr-FR" noProof="0">
              <a:solidFill>
                <a:schemeClr val="tx1"/>
              </a:solidFill>
            </a:endParaRPr>
          </a:p>
          <a:p>
            <a:pPr lvl="1">
              <a:spcAft>
                <a:spcPts val="225"/>
              </a:spcAft>
            </a:pPr>
            <a:r>
              <a:rPr lang="fr-FR" noProof="0">
                <a:solidFill>
                  <a:schemeClr val="tx1"/>
                </a:solidFill>
              </a:rPr>
              <a:t>Effet cyclonique</a:t>
            </a:r>
            <a:endParaRPr lang="fr-FR" noProof="0"/>
          </a:p>
        </p:txBody>
      </p:sp>
      <p:sp>
        <p:nvSpPr>
          <p:cNvPr id="9" name="Espace réservé du numéro de diapositive 8">
            <a:extLst>
              <a:ext uri="{FF2B5EF4-FFF2-40B4-BE49-F238E27FC236}">
                <a16:creationId xmlns:a16="http://schemas.microsoft.com/office/drawing/2014/main" id="{D78AF8A2-5F41-CC13-0E5D-6207D7F0FD57}"/>
              </a:ext>
            </a:extLst>
          </p:cNvPr>
          <p:cNvSpPr>
            <a:spLocks noGrp="1"/>
          </p:cNvSpPr>
          <p:nvPr>
            <p:ph type="sldNum" sz="quarter" idx="4"/>
          </p:nvPr>
        </p:nvSpPr>
        <p:spPr/>
        <p:txBody>
          <a:bodyPr/>
          <a:lstStyle/>
          <a:p>
            <a:pPr marL="0" marR="0" lvl="0" indent="0" algn="r" defTabSz="404666" rtl="0" eaLnBrk="1" fontAlgn="auto" latinLnBrk="0" hangingPunct="1">
              <a:lnSpc>
                <a:spcPct val="100000"/>
              </a:lnSpc>
              <a:spcBef>
                <a:spcPts val="0"/>
              </a:spcBef>
              <a:spcAft>
                <a:spcPts val="0"/>
              </a:spcAft>
              <a:buClrTx/>
              <a:buSzTx/>
              <a:buFontTx/>
              <a:buNone/>
              <a:tabLst/>
              <a:defRPr/>
            </a:pPr>
            <a:fld id="{95191AD4-6EAE-2D47-B251-76389B557F4A}" type="slidenum">
              <a:rPr kumimoji="0" lang="fr-FR" sz="1198" b="0" i="0" u="none" strike="noStrike" kern="1200" cap="none" spc="0" normalizeH="0" baseline="0" noProof="0" smtClean="0">
                <a:ln>
                  <a:noFill/>
                </a:ln>
                <a:solidFill>
                  <a:srgbClr val="404040"/>
                </a:solidFill>
                <a:effectLst/>
                <a:uLnTx/>
                <a:uFillTx/>
                <a:latin typeface="Arial"/>
                <a:ea typeface="+mn-ea"/>
                <a:cs typeface="Arial"/>
              </a:rPr>
              <a:pPr marL="0" marR="0" lvl="0" indent="0" algn="r" defTabSz="404666" rtl="0" eaLnBrk="1" fontAlgn="auto" latinLnBrk="0" hangingPunct="1">
                <a:lnSpc>
                  <a:spcPct val="100000"/>
                </a:lnSpc>
                <a:spcBef>
                  <a:spcPts val="0"/>
                </a:spcBef>
                <a:spcAft>
                  <a:spcPts val="0"/>
                </a:spcAft>
                <a:buClrTx/>
                <a:buSzTx/>
                <a:buFontTx/>
                <a:buNone/>
                <a:tabLst/>
                <a:defRPr/>
              </a:pPr>
              <a:t>36</a:t>
            </a:fld>
            <a:endParaRPr kumimoji="0" lang="fr-FR" sz="1198" b="0" i="0" u="none" strike="noStrike" kern="1200" cap="none" spc="0" normalizeH="0" baseline="0" noProof="0">
              <a:ln>
                <a:noFill/>
              </a:ln>
              <a:solidFill>
                <a:srgbClr val="404040"/>
              </a:solidFill>
              <a:effectLst/>
              <a:uLnTx/>
              <a:uFillTx/>
              <a:latin typeface="Arial"/>
              <a:ea typeface="+mn-ea"/>
              <a:cs typeface="Arial"/>
            </a:endParaRPr>
          </a:p>
        </p:txBody>
      </p:sp>
      <p:pic>
        <p:nvPicPr>
          <p:cNvPr id="1026" name="Picture 2" descr="http://www.asphaltsealcoatingdirect.com/files/styles/galleryformatter_slide/public/dynamic/content/product/image/489/2in-y-strainer-cutaway.jpg?itok=oi-e4pUk"/>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731729" y="3043940"/>
            <a:ext cx="1737439" cy="157520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a:off x="3939186" y="2713234"/>
            <a:ext cx="6007584" cy="0"/>
          </a:xfrm>
          <a:prstGeom prst="straightConnector1">
            <a:avLst/>
          </a:prstGeom>
          <a:ln>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1024" name="Freeform 1023"/>
          <p:cNvSpPr/>
          <p:nvPr/>
        </p:nvSpPr>
        <p:spPr>
          <a:xfrm rot="19617906">
            <a:off x="5176962" y="2824198"/>
            <a:ext cx="1786347" cy="3238144"/>
          </a:xfrm>
          <a:custGeom>
            <a:avLst/>
            <a:gdLst>
              <a:gd name="connsiteX0" fmla="*/ 0 w 641064"/>
              <a:gd name="connsiteY0" fmla="*/ 0 h 1233182"/>
              <a:gd name="connsiteX1" fmla="*/ 587229 w 641064"/>
              <a:gd name="connsiteY1" fmla="*/ 536896 h 1233182"/>
              <a:gd name="connsiteX2" fmla="*/ 578840 w 641064"/>
              <a:gd name="connsiteY2" fmla="*/ 1233182 h 1233182"/>
              <a:gd name="connsiteX0" fmla="*/ 0 w 591274"/>
              <a:gd name="connsiteY0" fmla="*/ 0 h 1300294"/>
              <a:gd name="connsiteX1" fmla="*/ 587229 w 591274"/>
              <a:gd name="connsiteY1" fmla="*/ 536896 h 1300294"/>
              <a:gd name="connsiteX2" fmla="*/ 260059 w 591274"/>
              <a:gd name="connsiteY2" fmla="*/ 1300294 h 1300294"/>
              <a:gd name="connsiteX0" fmla="*/ 0 w 593212"/>
              <a:gd name="connsiteY0" fmla="*/ 0 h 1300294"/>
              <a:gd name="connsiteX1" fmla="*/ 587229 w 593212"/>
              <a:gd name="connsiteY1" fmla="*/ 536896 h 1300294"/>
              <a:gd name="connsiteX2" fmla="*/ 260059 w 593212"/>
              <a:gd name="connsiteY2" fmla="*/ 1300294 h 1300294"/>
              <a:gd name="connsiteX0" fmla="*/ 0 w 520374"/>
              <a:gd name="connsiteY0" fmla="*/ 0 h 1300294"/>
              <a:gd name="connsiteX1" fmla="*/ 511728 w 520374"/>
              <a:gd name="connsiteY1" fmla="*/ 587230 h 1300294"/>
              <a:gd name="connsiteX2" fmla="*/ 260059 w 520374"/>
              <a:gd name="connsiteY2" fmla="*/ 1300294 h 1300294"/>
            </a:gdLst>
            <a:ahLst/>
            <a:cxnLst>
              <a:cxn ang="0">
                <a:pos x="connsiteX0" y="connsiteY0"/>
              </a:cxn>
              <a:cxn ang="0">
                <a:pos x="connsiteX1" y="connsiteY1"/>
              </a:cxn>
              <a:cxn ang="0">
                <a:pos x="connsiteX2" y="connsiteY2"/>
              </a:cxn>
            </a:cxnLst>
            <a:rect l="l" t="t" r="r" b="b"/>
            <a:pathLst>
              <a:path w="520374" h="1300294">
                <a:moveTo>
                  <a:pt x="0" y="0"/>
                </a:moveTo>
                <a:cubicBezTo>
                  <a:pt x="245378" y="165683"/>
                  <a:pt x="468385" y="370514"/>
                  <a:pt x="511728" y="587230"/>
                </a:cubicBezTo>
                <a:cubicBezTo>
                  <a:pt x="555071" y="803946"/>
                  <a:pt x="429936" y="1054916"/>
                  <a:pt x="260059" y="1300294"/>
                </a:cubicBezTo>
              </a:path>
            </a:pathLst>
          </a:custGeom>
          <a:ln>
            <a:tailEnd type="arrow"/>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8" name="Freeform 1027"/>
          <p:cNvSpPr/>
          <p:nvPr/>
        </p:nvSpPr>
        <p:spPr>
          <a:xfrm>
            <a:off x="4747564" y="4306459"/>
            <a:ext cx="4448133" cy="1393619"/>
          </a:xfrm>
          <a:custGeom>
            <a:avLst/>
            <a:gdLst>
              <a:gd name="connsiteX0" fmla="*/ 0 w 1744911"/>
              <a:gd name="connsiteY0" fmla="*/ 12647 h 1270995"/>
              <a:gd name="connsiteX1" fmla="*/ 1031846 w 1744911"/>
              <a:gd name="connsiteY1" fmla="*/ 180426 h 1270995"/>
              <a:gd name="connsiteX2" fmla="*/ 1744911 w 1744911"/>
              <a:gd name="connsiteY2" fmla="*/ 1270995 h 1270995"/>
              <a:gd name="connsiteX0" fmla="*/ 0 w 1744911"/>
              <a:gd name="connsiteY0" fmla="*/ 4177 h 1262525"/>
              <a:gd name="connsiteX1" fmla="*/ 1174459 w 1744911"/>
              <a:gd name="connsiteY1" fmla="*/ 247457 h 1262525"/>
              <a:gd name="connsiteX2" fmla="*/ 1744911 w 1744911"/>
              <a:gd name="connsiteY2" fmla="*/ 1262525 h 1262525"/>
              <a:gd name="connsiteX0" fmla="*/ 0 w 1744911"/>
              <a:gd name="connsiteY0" fmla="*/ 4177 h 1262525"/>
              <a:gd name="connsiteX1" fmla="*/ 1174459 w 1744911"/>
              <a:gd name="connsiteY1" fmla="*/ 247457 h 1262525"/>
              <a:gd name="connsiteX2" fmla="*/ 1744911 w 1744911"/>
              <a:gd name="connsiteY2" fmla="*/ 1262525 h 1262525"/>
              <a:gd name="connsiteX0" fmla="*/ 0 w 1761689"/>
              <a:gd name="connsiteY0" fmla="*/ 5036 h 1364052"/>
              <a:gd name="connsiteX1" fmla="*/ 1174459 w 1761689"/>
              <a:gd name="connsiteY1" fmla="*/ 248316 h 1364052"/>
              <a:gd name="connsiteX2" fmla="*/ 1761689 w 1761689"/>
              <a:gd name="connsiteY2" fmla="*/ 1364052 h 1364052"/>
            </a:gdLst>
            <a:ahLst/>
            <a:cxnLst>
              <a:cxn ang="0">
                <a:pos x="connsiteX0" y="connsiteY0"/>
              </a:cxn>
              <a:cxn ang="0">
                <a:pos x="connsiteX1" y="connsiteY1"/>
              </a:cxn>
              <a:cxn ang="0">
                <a:pos x="connsiteX2" y="connsiteY2"/>
              </a:cxn>
            </a:cxnLst>
            <a:rect l="l" t="t" r="r" b="b"/>
            <a:pathLst>
              <a:path w="1761689" h="1364052">
                <a:moveTo>
                  <a:pt x="0" y="5036"/>
                </a:moveTo>
                <a:cubicBezTo>
                  <a:pt x="370514" y="-15937"/>
                  <a:pt x="880844" y="21813"/>
                  <a:pt x="1174459" y="248316"/>
                </a:cubicBezTo>
                <a:cubicBezTo>
                  <a:pt x="1468074" y="474819"/>
                  <a:pt x="1659622" y="915241"/>
                  <a:pt x="1761689" y="1364052"/>
                </a:cubicBezTo>
              </a:path>
            </a:pathLst>
          </a:custGeom>
          <a:ln>
            <a:tailEnd type="arrow"/>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2" name="Rectangle 231">
            <a:extLst>
              <a:ext uri="{FF2B5EF4-FFF2-40B4-BE49-F238E27FC236}">
                <a16:creationId xmlns:a16="http://schemas.microsoft.com/office/drawing/2014/main" id="{C69AC16E-930B-4191-AE7A-A25933F2268E}"/>
              </a:ext>
            </a:extLst>
          </p:cNvPr>
          <p:cNvSpPr/>
          <p:nvPr/>
        </p:nvSpPr>
        <p:spPr>
          <a:xfrm>
            <a:off x="10047287" y="2229705"/>
            <a:ext cx="3321366" cy="2031325"/>
          </a:xfrm>
          <a:prstGeom prst="rect">
            <a:avLst/>
          </a:prstGeom>
        </p:spPr>
        <p:txBody>
          <a:bodyPr wrap="square">
            <a:spAutoFit/>
          </a:bodyPr>
          <a:lstStyle/>
          <a:p>
            <a:pPr marL="0" marR="0" lvl="0" indent="0" algn="ctr" defTabSz="765321" rtl="0" eaLnBrk="1" fontAlgn="auto" latinLnBrk="0" hangingPunct="1">
              <a:lnSpc>
                <a:spcPct val="100000"/>
              </a:lnSpc>
              <a:spcBef>
                <a:spcPts val="0"/>
              </a:spcBef>
              <a:spcAft>
                <a:spcPts val="0"/>
              </a:spcAft>
              <a:buClrTx/>
              <a:buSzTx/>
              <a:buFontTx/>
              <a:buNone/>
              <a:tabLst/>
              <a:defRPr/>
            </a:pPr>
            <a:r>
              <a:rPr kumimoji="0" lang="fr-FR" sz="1575" b="1" i="0" u="none" strike="noStrike" kern="1200" cap="none" spc="0" normalizeH="0" baseline="0" noProof="0">
                <a:ln>
                  <a:noFill/>
                </a:ln>
                <a:solidFill>
                  <a:srgbClr val="000000"/>
                </a:solidFill>
                <a:effectLst/>
                <a:uLnTx/>
                <a:uFillTx/>
                <a:latin typeface="Arial" panose="020B0604020202020204"/>
                <a:ea typeface="+mn-ea"/>
                <a:cs typeface="+mn-cs"/>
                <a:sym typeface="Wingdings" panose="05000000000000000000" pitchFamily="2" charset="2"/>
              </a:rPr>
              <a:t>Filtre à tamis</a:t>
            </a:r>
          </a:p>
          <a:p>
            <a:pPr marL="0" marR="0" lvl="0" indent="0" algn="ctr" defTabSz="765321" rtl="0" eaLnBrk="1" fontAlgn="auto" latinLnBrk="0" hangingPunct="1">
              <a:lnSpc>
                <a:spcPct val="100000"/>
              </a:lnSpc>
              <a:spcBef>
                <a:spcPts val="0"/>
              </a:spcBef>
              <a:spcAft>
                <a:spcPts val="0"/>
              </a:spcAft>
              <a:buClrTx/>
              <a:buSzTx/>
              <a:buFontTx/>
              <a:buNone/>
              <a:tabLst/>
              <a:defRPr/>
            </a:pPr>
            <a:r>
              <a:rPr kumimoji="0" lang="fr-FR" sz="1575" b="1" i="0" u="none" strike="noStrike" kern="1200" cap="none" spc="0" normalizeH="0" baseline="0" noProof="0">
                <a:ln>
                  <a:noFill/>
                </a:ln>
                <a:solidFill>
                  <a:srgbClr val="000000"/>
                </a:solidFill>
                <a:effectLst/>
                <a:uLnTx/>
                <a:uFillTx/>
                <a:latin typeface="Arial" panose="020B0604020202020204"/>
                <a:ea typeface="+mn-ea"/>
                <a:cs typeface="+mn-cs"/>
                <a:sym typeface="Wingdings" panose="05000000000000000000" pitchFamily="2" charset="2"/>
              </a:rPr>
              <a:t>Limite : </a:t>
            </a:r>
            <a:r>
              <a:rPr kumimoji="0" lang="fr-FR" sz="1575" b="0" i="0" u="none" strike="noStrike" kern="1200" cap="none" spc="0" normalizeH="0" baseline="0" noProof="0">
                <a:ln>
                  <a:noFill/>
                </a:ln>
                <a:solidFill>
                  <a:srgbClr val="000000"/>
                </a:solidFill>
                <a:effectLst/>
                <a:uLnTx/>
                <a:uFillTx/>
                <a:latin typeface="Arial" panose="020B0604020202020204"/>
                <a:ea typeface="+mn-ea"/>
                <a:cs typeface="+mn-cs"/>
                <a:sym typeface="Wingdings" panose="05000000000000000000" pitchFamily="2" charset="2"/>
              </a:rPr>
              <a:t>bouchage complet (dépendant de la taille des mailles)</a:t>
            </a:r>
          </a:p>
          <a:p>
            <a:pPr marL="0" marR="0" lvl="0" indent="0" algn="ctr" defTabSz="765321" rtl="0" eaLnBrk="1" fontAlgn="auto" latinLnBrk="0" hangingPunct="1">
              <a:lnSpc>
                <a:spcPct val="100000"/>
              </a:lnSpc>
              <a:spcBef>
                <a:spcPts val="0"/>
              </a:spcBef>
              <a:spcAft>
                <a:spcPts val="0"/>
              </a:spcAft>
              <a:buClrTx/>
              <a:buSzTx/>
              <a:buFontTx/>
              <a:buNone/>
              <a:tabLst/>
              <a:defRPr/>
            </a:pPr>
            <a:endParaRPr kumimoji="0" lang="fr-FR" sz="1575" b="0" i="0" u="none" strike="noStrike" kern="1200" cap="none" spc="0" normalizeH="0" baseline="0" noProof="0">
              <a:ln>
                <a:noFill/>
              </a:ln>
              <a:solidFill>
                <a:srgbClr val="000000"/>
              </a:solidFill>
              <a:effectLst/>
              <a:uLnTx/>
              <a:uFillTx/>
              <a:latin typeface="Arial" panose="020B0604020202020204"/>
              <a:ea typeface="+mn-ea"/>
              <a:cs typeface="+mn-cs"/>
              <a:sym typeface="Wingdings" panose="05000000000000000000" pitchFamily="2" charset="2"/>
            </a:endParaRPr>
          </a:p>
          <a:p>
            <a:pPr marL="0" marR="0" lvl="0" indent="0" algn="ctr" defTabSz="765321" rtl="0" eaLnBrk="1" fontAlgn="auto" latinLnBrk="0" hangingPunct="1">
              <a:lnSpc>
                <a:spcPct val="100000"/>
              </a:lnSpc>
              <a:spcBef>
                <a:spcPts val="0"/>
              </a:spcBef>
              <a:spcAft>
                <a:spcPts val="0"/>
              </a:spcAft>
              <a:buClrTx/>
              <a:buSzTx/>
              <a:buFontTx/>
              <a:buNone/>
              <a:tabLst/>
              <a:defRPr/>
            </a:pPr>
            <a:endParaRPr kumimoji="0" lang="fr-FR" sz="1575" b="0" i="0" u="none" strike="noStrike" kern="1200" cap="none" spc="0" normalizeH="0" baseline="0" noProof="0">
              <a:ln>
                <a:noFill/>
              </a:ln>
              <a:solidFill>
                <a:srgbClr val="000000"/>
              </a:solidFill>
              <a:effectLst/>
              <a:uLnTx/>
              <a:uFillTx/>
              <a:latin typeface="Arial" panose="020B0604020202020204"/>
              <a:ea typeface="+mn-ea"/>
              <a:cs typeface="+mn-cs"/>
              <a:sym typeface="Wingdings" panose="05000000000000000000" pitchFamily="2" charset="2"/>
            </a:endParaRPr>
          </a:p>
          <a:p>
            <a:pPr marL="0" marR="0" lvl="0" indent="0" algn="ctr" defTabSz="765321" rtl="0" eaLnBrk="1" fontAlgn="auto" latinLnBrk="0" hangingPunct="1">
              <a:lnSpc>
                <a:spcPct val="100000"/>
              </a:lnSpc>
              <a:spcBef>
                <a:spcPts val="0"/>
              </a:spcBef>
              <a:spcAft>
                <a:spcPts val="0"/>
              </a:spcAft>
              <a:buClrTx/>
              <a:buSzTx/>
              <a:buFontTx/>
              <a:buNone/>
              <a:tabLst/>
              <a:defRPr/>
            </a:pPr>
            <a:endParaRPr kumimoji="0" lang="fr-FR" sz="1575" b="0" i="0" u="none" strike="noStrike" kern="1200" cap="none" spc="0" normalizeH="0" baseline="0" noProof="0">
              <a:ln>
                <a:noFill/>
              </a:ln>
              <a:solidFill>
                <a:srgbClr val="000000"/>
              </a:solidFill>
              <a:effectLst/>
              <a:uLnTx/>
              <a:uFillTx/>
              <a:latin typeface="Arial" panose="020B0604020202020204"/>
              <a:ea typeface="+mn-ea"/>
              <a:cs typeface="+mn-cs"/>
              <a:sym typeface="Wingdings" panose="05000000000000000000" pitchFamily="2" charset="2"/>
            </a:endParaRPr>
          </a:p>
          <a:p>
            <a:pPr marL="0" marR="0" lvl="0" indent="0" algn="ctr" defTabSz="765321" rtl="0" eaLnBrk="1" fontAlgn="auto" latinLnBrk="0" hangingPunct="1">
              <a:lnSpc>
                <a:spcPct val="100000"/>
              </a:lnSpc>
              <a:spcBef>
                <a:spcPts val="0"/>
              </a:spcBef>
              <a:spcAft>
                <a:spcPts val="0"/>
              </a:spcAft>
              <a:buClrTx/>
              <a:buSzTx/>
              <a:buFontTx/>
              <a:buNone/>
              <a:tabLst/>
              <a:defRPr/>
            </a:pPr>
            <a:r>
              <a:rPr kumimoji="0" lang="fr-FR" sz="1575" b="0" i="0" u="none" strike="noStrike" kern="1200" cap="none" spc="0" normalizeH="0" baseline="0" noProof="0">
                <a:ln>
                  <a:noFill/>
                </a:ln>
                <a:solidFill>
                  <a:srgbClr val="000000"/>
                </a:solidFill>
                <a:effectLst/>
                <a:uLnTx/>
                <a:uFillTx/>
                <a:latin typeface="Arial" panose="020B0604020202020204"/>
                <a:ea typeface="+mn-ea"/>
                <a:cs typeface="+mn-cs"/>
                <a:sym typeface="Wingdings" panose="05000000000000000000" pitchFamily="2" charset="2"/>
              </a:rPr>
              <a:t>	</a:t>
            </a:r>
          </a:p>
          <a:p>
            <a:pPr marL="0" marR="0" lvl="0" indent="0" algn="ctr" defTabSz="765321" rtl="0" eaLnBrk="1" fontAlgn="auto" latinLnBrk="0" hangingPunct="1">
              <a:lnSpc>
                <a:spcPct val="100000"/>
              </a:lnSpc>
              <a:spcBef>
                <a:spcPts val="0"/>
              </a:spcBef>
              <a:spcAft>
                <a:spcPts val="0"/>
              </a:spcAft>
              <a:buClrTx/>
              <a:buSzTx/>
              <a:buFontTx/>
              <a:buNone/>
              <a:tabLst/>
              <a:defRPr/>
            </a:pPr>
            <a:endParaRPr kumimoji="0" lang="fr-FR" sz="1575" b="0" i="0" u="none" strike="noStrike" kern="1200" cap="none" spc="0" normalizeH="0" baseline="0" noProof="0">
              <a:ln>
                <a:noFill/>
              </a:ln>
              <a:solidFill>
                <a:srgbClr val="000000"/>
              </a:solidFill>
              <a:effectLst/>
              <a:uLnTx/>
              <a:uFillTx/>
              <a:latin typeface="Arial" panose="020B0604020202020204"/>
              <a:ea typeface="+mn-ea"/>
              <a:cs typeface="+mn-cs"/>
              <a:sym typeface="Wingdings" panose="05000000000000000000" pitchFamily="2" charset="2"/>
            </a:endParaRPr>
          </a:p>
        </p:txBody>
      </p:sp>
      <p:pic>
        <p:nvPicPr>
          <p:cNvPr id="8" name="Image 7">
            <a:extLst>
              <a:ext uri="{FF2B5EF4-FFF2-40B4-BE49-F238E27FC236}">
                <a16:creationId xmlns:a16="http://schemas.microsoft.com/office/drawing/2014/main" id="{077C3B5A-845D-CEA9-7406-F3440564AA1A}"/>
              </a:ext>
            </a:extLst>
          </p:cNvPr>
          <p:cNvPicPr>
            <a:picLocks noChangeAspect="1"/>
          </p:cNvPicPr>
          <p:nvPr/>
        </p:nvPicPr>
        <p:blipFill>
          <a:blip r:embed="rId4"/>
          <a:stretch>
            <a:fillRect/>
          </a:stretch>
        </p:blipFill>
        <p:spPr>
          <a:xfrm flipH="1">
            <a:off x="6304354" y="4705370"/>
            <a:ext cx="3041994" cy="2544442"/>
          </a:xfrm>
          <a:prstGeom prst="rect">
            <a:avLst/>
          </a:prstGeom>
        </p:spPr>
      </p:pic>
      <p:grpSp>
        <p:nvGrpSpPr>
          <p:cNvPr id="1159" name="Groupe 1158">
            <a:extLst>
              <a:ext uri="{FF2B5EF4-FFF2-40B4-BE49-F238E27FC236}">
                <a16:creationId xmlns:a16="http://schemas.microsoft.com/office/drawing/2014/main" id="{EBBA1733-1897-124A-806B-C34439887C83}"/>
              </a:ext>
            </a:extLst>
          </p:cNvPr>
          <p:cNvGrpSpPr/>
          <p:nvPr/>
        </p:nvGrpSpPr>
        <p:grpSpPr>
          <a:xfrm>
            <a:off x="10081768" y="5844000"/>
            <a:ext cx="1274887" cy="1570203"/>
            <a:chOff x="8566753" y="5155222"/>
            <a:chExt cx="1133233" cy="1395736"/>
          </a:xfrm>
        </p:grpSpPr>
        <p:grpSp>
          <p:nvGrpSpPr>
            <p:cNvPr id="1035" name="Group 9">
              <a:extLst>
                <a:ext uri="{FF2B5EF4-FFF2-40B4-BE49-F238E27FC236}">
                  <a16:creationId xmlns:a16="http://schemas.microsoft.com/office/drawing/2014/main" id="{AA0BD96B-5A40-4B22-42BF-B2766DF331CA}"/>
                </a:ext>
              </a:extLst>
            </p:cNvPr>
            <p:cNvGrpSpPr/>
            <p:nvPr/>
          </p:nvGrpSpPr>
          <p:grpSpPr>
            <a:xfrm>
              <a:off x="8566753" y="5155222"/>
              <a:ext cx="1133233" cy="1395736"/>
              <a:chOff x="3665452" y="3719595"/>
              <a:chExt cx="1812596" cy="2244977"/>
            </a:xfrm>
            <a:solidFill>
              <a:srgbClr val="3399FF"/>
            </a:solidFill>
          </p:grpSpPr>
          <p:sp>
            <p:nvSpPr>
              <p:cNvPr id="1082" name="AutoShape 95">
                <a:extLst>
                  <a:ext uri="{FF2B5EF4-FFF2-40B4-BE49-F238E27FC236}">
                    <a16:creationId xmlns:a16="http://schemas.microsoft.com/office/drawing/2014/main" id="{605A5B57-2C65-571D-FFC6-686404A029E7}"/>
                  </a:ext>
                </a:extLst>
              </p:cNvPr>
              <p:cNvSpPr>
                <a:spLocks noChangeArrowheads="1"/>
              </p:cNvSpPr>
              <p:nvPr/>
            </p:nvSpPr>
            <p:spPr bwMode="auto">
              <a:xfrm rot="16200000" flipV="1">
                <a:off x="3672138" y="4021684"/>
                <a:ext cx="576683" cy="590055"/>
              </a:xfrm>
              <a:prstGeom prst="can">
                <a:avLst>
                  <a:gd name="adj" fmla="val 38921"/>
                </a:avLst>
              </a:prstGeom>
              <a:grpFill/>
              <a:ln w="9525">
                <a:solidFill>
                  <a:schemeClr val="tx1"/>
                </a:solidFill>
                <a:round/>
                <a:headEnd/>
                <a:tailEnd/>
              </a:ln>
            </p:spPr>
            <p:txBody>
              <a:bodyPr wrap="none"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l"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3" name="AutoShape 96">
                <a:extLst>
                  <a:ext uri="{FF2B5EF4-FFF2-40B4-BE49-F238E27FC236}">
                    <a16:creationId xmlns:a16="http://schemas.microsoft.com/office/drawing/2014/main" id="{206B773A-E749-633A-A1DA-030178D371F4}"/>
                  </a:ext>
                </a:extLst>
              </p:cNvPr>
              <p:cNvSpPr>
                <a:spLocks noChangeArrowheads="1"/>
              </p:cNvSpPr>
              <p:nvPr/>
            </p:nvSpPr>
            <p:spPr bwMode="auto">
              <a:xfrm flipV="1">
                <a:off x="3937017" y="3719595"/>
                <a:ext cx="1200077" cy="1956181"/>
              </a:xfrm>
              <a:prstGeom prst="can">
                <a:avLst>
                  <a:gd name="adj" fmla="val 18551"/>
                </a:avLst>
              </a:prstGeom>
              <a:grpFill/>
              <a:ln w="9525">
                <a:solidFill>
                  <a:schemeClr val="tx1"/>
                </a:solidFill>
                <a:round/>
                <a:headEnd/>
                <a:tailEnd/>
              </a:ln>
            </p:spPr>
            <p:txBody>
              <a:bodyPr wrap="none"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l"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4" name="AutoShape 97">
                <a:extLst>
                  <a:ext uri="{FF2B5EF4-FFF2-40B4-BE49-F238E27FC236}">
                    <a16:creationId xmlns:a16="http://schemas.microsoft.com/office/drawing/2014/main" id="{06998504-0085-2B4C-158A-0DAE80A6EE44}"/>
                  </a:ext>
                </a:extLst>
              </p:cNvPr>
              <p:cNvSpPr>
                <a:spLocks noChangeArrowheads="1"/>
              </p:cNvSpPr>
              <p:nvPr/>
            </p:nvSpPr>
            <p:spPr bwMode="auto">
              <a:xfrm flipV="1">
                <a:off x="4299436" y="5551358"/>
                <a:ext cx="498202" cy="413214"/>
              </a:xfrm>
              <a:prstGeom prst="can">
                <a:avLst>
                  <a:gd name="adj" fmla="val 25000"/>
                </a:avLst>
              </a:prstGeom>
              <a:grpFill/>
              <a:ln w="9525">
                <a:solidFill>
                  <a:schemeClr val="tx1"/>
                </a:solidFill>
                <a:round/>
                <a:headEnd/>
                <a:tailEnd/>
              </a:ln>
            </p:spPr>
            <p:txBody>
              <a:bodyPr wrap="none"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l"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5" name="AutoShape 98">
                <a:extLst>
                  <a:ext uri="{FF2B5EF4-FFF2-40B4-BE49-F238E27FC236}">
                    <a16:creationId xmlns:a16="http://schemas.microsoft.com/office/drawing/2014/main" id="{C9541352-9065-236C-4C46-7EDAF2E78B48}"/>
                  </a:ext>
                </a:extLst>
              </p:cNvPr>
              <p:cNvSpPr>
                <a:spLocks noChangeArrowheads="1"/>
              </p:cNvSpPr>
              <p:nvPr/>
            </p:nvSpPr>
            <p:spPr bwMode="auto">
              <a:xfrm rot="16200000" flipV="1">
                <a:off x="4940106" y="4024882"/>
                <a:ext cx="576683" cy="499200"/>
              </a:xfrm>
              <a:prstGeom prst="can">
                <a:avLst>
                  <a:gd name="adj" fmla="val 38921"/>
                </a:avLst>
              </a:prstGeom>
              <a:grpFill/>
              <a:ln w="9525">
                <a:solidFill>
                  <a:schemeClr val="tx1"/>
                </a:solidFill>
                <a:round/>
                <a:headEnd/>
                <a:tailEnd/>
              </a:ln>
            </p:spPr>
            <p:txBody>
              <a:bodyPr wrap="none"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l"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38" name="Forme libre : forme 237">
              <a:extLst>
                <a:ext uri="{FF2B5EF4-FFF2-40B4-BE49-F238E27FC236}">
                  <a16:creationId xmlns:a16="http://schemas.microsoft.com/office/drawing/2014/main" id="{7F5C5075-F884-A020-A5F5-A382F85E8DBE}"/>
                </a:ext>
              </a:extLst>
            </p:cNvPr>
            <p:cNvSpPr/>
            <p:nvPr/>
          </p:nvSpPr>
          <p:spPr>
            <a:xfrm>
              <a:off x="8632607" y="5434310"/>
              <a:ext cx="800937" cy="981406"/>
            </a:xfrm>
            <a:custGeom>
              <a:avLst/>
              <a:gdLst>
                <a:gd name="connsiteX0" fmla="*/ 0 w 800937"/>
                <a:gd name="connsiteY0" fmla="*/ 0 h 889000"/>
                <a:gd name="connsiteX1" fmla="*/ 800100 w 800937"/>
                <a:gd name="connsiteY1" fmla="*/ 247650 h 889000"/>
                <a:gd name="connsiteX2" fmla="*/ 165100 w 800937"/>
                <a:gd name="connsiteY2" fmla="*/ 304800 h 889000"/>
                <a:gd name="connsiteX3" fmla="*/ 781050 w 800937"/>
                <a:gd name="connsiteY3" fmla="*/ 444500 h 889000"/>
                <a:gd name="connsiteX4" fmla="*/ 184150 w 800937"/>
                <a:gd name="connsiteY4" fmla="*/ 520700 h 889000"/>
                <a:gd name="connsiteX5" fmla="*/ 781050 w 800937"/>
                <a:gd name="connsiteY5" fmla="*/ 596900 h 889000"/>
                <a:gd name="connsiteX6" fmla="*/ 501650 w 800937"/>
                <a:gd name="connsiteY6" fmla="*/ 654050 h 889000"/>
                <a:gd name="connsiteX7" fmla="*/ 495300 w 800937"/>
                <a:gd name="connsiteY7" fmla="*/ 88900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937" h="889000">
                  <a:moveTo>
                    <a:pt x="0" y="0"/>
                  </a:moveTo>
                  <a:cubicBezTo>
                    <a:pt x="386291" y="98425"/>
                    <a:pt x="772583" y="196850"/>
                    <a:pt x="800100" y="247650"/>
                  </a:cubicBezTo>
                  <a:cubicBezTo>
                    <a:pt x="827617" y="298450"/>
                    <a:pt x="168275" y="271992"/>
                    <a:pt x="165100" y="304800"/>
                  </a:cubicBezTo>
                  <a:cubicBezTo>
                    <a:pt x="161925" y="337608"/>
                    <a:pt x="777875" y="408517"/>
                    <a:pt x="781050" y="444500"/>
                  </a:cubicBezTo>
                  <a:cubicBezTo>
                    <a:pt x="784225" y="480483"/>
                    <a:pt x="184150" y="495300"/>
                    <a:pt x="184150" y="520700"/>
                  </a:cubicBezTo>
                  <a:cubicBezTo>
                    <a:pt x="184150" y="546100"/>
                    <a:pt x="728133" y="574675"/>
                    <a:pt x="781050" y="596900"/>
                  </a:cubicBezTo>
                  <a:cubicBezTo>
                    <a:pt x="833967" y="619125"/>
                    <a:pt x="549275" y="605367"/>
                    <a:pt x="501650" y="654050"/>
                  </a:cubicBezTo>
                  <a:cubicBezTo>
                    <a:pt x="454025" y="702733"/>
                    <a:pt x="499533" y="851958"/>
                    <a:pt x="495300" y="889000"/>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2025"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58" name="Groupe 1157">
            <a:extLst>
              <a:ext uri="{FF2B5EF4-FFF2-40B4-BE49-F238E27FC236}">
                <a16:creationId xmlns:a16="http://schemas.microsoft.com/office/drawing/2014/main" id="{EC867E25-D335-41FA-7D6E-2F4B24D38299}"/>
              </a:ext>
            </a:extLst>
          </p:cNvPr>
          <p:cNvGrpSpPr/>
          <p:nvPr/>
        </p:nvGrpSpPr>
        <p:grpSpPr>
          <a:xfrm>
            <a:off x="6540721" y="5800002"/>
            <a:ext cx="1274887" cy="1570203"/>
            <a:chOff x="5633217" y="5129353"/>
            <a:chExt cx="1133233" cy="1395736"/>
          </a:xfrm>
        </p:grpSpPr>
        <p:grpSp>
          <p:nvGrpSpPr>
            <p:cNvPr id="1235" name="Groupe 1234">
              <a:extLst>
                <a:ext uri="{FF2B5EF4-FFF2-40B4-BE49-F238E27FC236}">
                  <a16:creationId xmlns:a16="http://schemas.microsoft.com/office/drawing/2014/main" id="{11A78911-2138-7AC4-E0C0-2BB002B58042}"/>
                </a:ext>
              </a:extLst>
            </p:cNvPr>
            <p:cNvGrpSpPr/>
            <p:nvPr/>
          </p:nvGrpSpPr>
          <p:grpSpPr>
            <a:xfrm>
              <a:off x="5633217" y="5129353"/>
              <a:ext cx="1133233" cy="1395736"/>
              <a:chOff x="5074948" y="2164380"/>
              <a:chExt cx="2042109" cy="2529236"/>
            </a:xfrm>
          </p:grpSpPr>
          <p:grpSp>
            <p:nvGrpSpPr>
              <p:cNvPr id="1174" name="Group 8">
                <a:extLst>
                  <a:ext uri="{FF2B5EF4-FFF2-40B4-BE49-F238E27FC236}">
                    <a16:creationId xmlns:a16="http://schemas.microsoft.com/office/drawing/2014/main" id="{FC6B8674-56DC-9867-E23D-9C4535423EFA}"/>
                  </a:ext>
                </a:extLst>
              </p:cNvPr>
              <p:cNvGrpSpPr/>
              <p:nvPr/>
            </p:nvGrpSpPr>
            <p:grpSpPr>
              <a:xfrm>
                <a:off x="5074948" y="2164380"/>
                <a:ext cx="2042109" cy="2529236"/>
                <a:chOff x="3665452" y="3719595"/>
                <a:chExt cx="1812596" cy="2244977"/>
              </a:xfrm>
            </p:grpSpPr>
            <p:grpSp>
              <p:nvGrpSpPr>
                <p:cNvPr id="1184" name="Group 9">
                  <a:extLst>
                    <a:ext uri="{FF2B5EF4-FFF2-40B4-BE49-F238E27FC236}">
                      <a16:creationId xmlns:a16="http://schemas.microsoft.com/office/drawing/2014/main" id="{B636F41C-5368-A69B-EEE2-D164012903D5}"/>
                    </a:ext>
                  </a:extLst>
                </p:cNvPr>
                <p:cNvGrpSpPr/>
                <p:nvPr/>
              </p:nvGrpSpPr>
              <p:grpSpPr>
                <a:xfrm>
                  <a:off x="3665452" y="3719595"/>
                  <a:ext cx="1812596" cy="2244977"/>
                  <a:chOff x="3665452" y="3719595"/>
                  <a:chExt cx="1812596" cy="2244977"/>
                </a:xfrm>
              </p:grpSpPr>
              <p:sp>
                <p:nvSpPr>
                  <p:cNvPr id="1231" name="AutoShape 95">
                    <a:extLst>
                      <a:ext uri="{FF2B5EF4-FFF2-40B4-BE49-F238E27FC236}">
                        <a16:creationId xmlns:a16="http://schemas.microsoft.com/office/drawing/2014/main" id="{8A30A7D5-AED8-20D1-46F5-A398CAA539CD}"/>
                      </a:ext>
                    </a:extLst>
                  </p:cNvPr>
                  <p:cNvSpPr>
                    <a:spLocks noChangeArrowheads="1"/>
                  </p:cNvSpPr>
                  <p:nvPr/>
                </p:nvSpPr>
                <p:spPr bwMode="auto">
                  <a:xfrm rot="16200000" flipV="1">
                    <a:off x="3672138" y="4021684"/>
                    <a:ext cx="576683" cy="590055"/>
                  </a:xfrm>
                  <a:prstGeom prst="can">
                    <a:avLst>
                      <a:gd name="adj" fmla="val 38921"/>
                    </a:avLst>
                  </a:prstGeom>
                  <a:solidFill>
                    <a:schemeClr val="bg1">
                      <a:lumMod val="50000"/>
                    </a:schemeClr>
                  </a:solidFill>
                  <a:ln w="9525">
                    <a:solidFill>
                      <a:schemeClr val="tx1"/>
                    </a:solidFill>
                    <a:round/>
                    <a:headEnd/>
                    <a:tailEnd/>
                  </a:ln>
                </p:spPr>
                <p:txBody>
                  <a:bodyPr wrap="none"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l"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2" name="AutoShape 96">
                    <a:extLst>
                      <a:ext uri="{FF2B5EF4-FFF2-40B4-BE49-F238E27FC236}">
                        <a16:creationId xmlns:a16="http://schemas.microsoft.com/office/drawing/2014/main" id="{595007A5-BCB9-FA9B-A08F-F0B1A514991A}"/>
                      </a:ext>
                    </a:extLst>
                  </p:cNvPr>
                  <p:cNvSpPr>
                    <a:spLocks noChangeArrowheads="1"/>
                  </p:cNvSpPr>
                  <p:nvPr/>
                </p:nvSpPr>
                <p:spPr bwMode="auto">
                  <a:xfrm flipV="1">
                    <a:off x="3937017" y="3719595"/>
                    <a:ext cx="1200077" cy="1956181"/>
                  </a:xfrm>
                  <a:prstGeom prst="can">
                    <a:avLst>
                      <a:gd name="adj" fmla="val 18551"/>
                    </a:avLst>
                  </a:prstGeom>
                  <a:solidFill>
                    <a:schemeClr val="bg1">
                      <a:lumMod val="50000"/>
                    </a:schemeClr>
                  </a:solidFill>
                  <a:ln w="9525">
                    <a:solidFill>
                      <a:schemeClr val="tx1"/>
                    </a:solidFill>
                    <a:round/>
                    <a:headEnd/>
                    <a:tailEnd/>
                  </a:ln>
                </p:spPr>
                <p:txBody>
                  <a:bodyPr wrap="none"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l"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3" name="AutoShape 97">
                    <a:extLst>
                      <a:ext uri="{FF2B5EF4-FFF2-40B4-BE49-F238E27FC236}">
                        <a16:creationId xmlns:a16="http://schemas.microsoft.com/office/drawing/2014/main" id="{BF1F32C9-39EA-3EA7-FE06-4DD4F6A055B6}"/>
                      </a:ext>
                    </a:extLst>
                  </p:cNvPr>
                  <p:cNvSpPr>
                    <a:spLocks noChangeArrowheads="1"/>
                  </p:cNvSpPr>
                  <p:nvPr/>
                </p:nvSpPr>
                <p:spPr bwMode="auto">
                  <a:xfrm flipV="1">
                    <a:off x="4299436" y="5551358"/>
                    <a:ext cx="498202" cy="413214"/>
                  </a:xfrm>
                  <a:prstGeom prst="can">
                    <a:avLst>
                      <a:gd name="adj" fmla="val 25000"/>
                    </a:avLst>
                  </a:prstGeom>
                  <a:solidFill>
                    <a:schemeClr val="bg1">
                      <a:lumMod val="50000"/>
                    </a:schemeClr>
                  </a:solidFill>
                  <a:ln w="9525">
                    <a:solidFill>
                      <a:schemeClr val="tx1"/>
                    </a:solidFill>
                    <a:round/>
                    <a:headEnd/>
                    <a:tailEnd/>
                  </a:ln>
                </p:spPr>
                <p:txBody>
                  <a:bodyPr wrap="none"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l"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4" name="AutoShape 98">
                    <a:extLst>
                      <a:ext uri="{FF2B5EF4-FFF2-40B4-BE49-F238E27FC236}">
                        <a16:creationId xmlns:a16="http://schemas.microsoft.com/office/drawing/2014/main" id="{68FB67F1-5052-36EA-0321-54C758B7A0F0}"/>
                      </a:ext>
                    </a:extLst>
                  </p:cNvPr>
                  <p:cNvSpPr>
                    <a:spLocks noChangeArrowheads="1"/>
                  </p:cNvSpPr>
                  <p:nvPr/>
                </p:nvSpPr>
                <p:spPr bwMode="auto">
                  <a:xfrm rot="16200000" flipV="1">
                    <a:off x="4940106" y="4024882"/>
                    <a:ext cx="576683" cy="499200"/>
                  </a:xfrm>
                  <a:prstGeom prst="can">
                    <a:avLst>
                      <a:gd name="adj" fmla="val 38921"/>
                    </a:avLst>
                  </a:prstGeom>
                  <a:solidFill>
                    <a:schemeClr val="bg1">
                      <a:lumMod val="50000"/>
                    </a:schemeClr>
                  </a:solidFill>
                  <a:ln w="9525">
                    <a:solidFill>
                      <a:schemeClr val="tx1"/>
                    </a:solidFill>
                    <a:round/>
                    <a:headEnd/>
                    <a:tailEnd/>
                  </a:ln>
                </p:spPr>
                <p:txBody>
                  <a:bodyPr wrap="none"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l"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85" name="Group 10">
                  <a:extLst>
                    <a:ext uri="{FF2B5EF4-FFF2-40B4-BE49-F238E27FC236}">
                      <a16:creationId xmlns:a16="http://schemas.microsoft.com/office/drawing/2014/main" id="{5D503AC9-CB1A-DD8F-7904-8F744E6BE3B7}"/>
                    </a:ext>
                  </a:extLst>
                </p:cNvPr>
                <p:cNvGrpSpPr/>
                <p:nvPr/>
              </p:nvGrpSpPr>
              <p:grpSpPr>
                <a:xfrm>
                  <a:off x="3947853" y="5190294"/>
                  <a:ext cx="1162708" cy="315589"/>
                  <a:chOff x="3947853" y="5190294"/>
                  <a:chExt cx="1162708" cy="315589"/>
                </a:xfrm>
              </p:grpSpPr>
              <p:sp>
                <p:nvSpPr>
                  <p:cNvPr id="1186" name="Oval 11">
                    <a:extLst>
                      <a:ext uri="{FF2B5EF4-FFF2-40B4-BE49-F238E27FC236}">
                        <a16:creationId xmlns:a16="http://schemas.microsoft.com/office/drawing/2014/main" id="{2DE826B1-F034-FCD8-8A7E-A781E6AE7A9C}"/>
                      </a:ext>
                    </a:extLst>
                  </p:cNvPr>
                  <p:cNvSpPr/>
                  <p:nvPr/>
                </p:nvSpPr>
                <p:spPr>
                  <a:xfrm>
                    <a:off x="4338429" y="5200904"/>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7" name="Oval 12">
                    <a:extLst>
                      <a:ext uri="{FF2B5EF4-FFF2-40B4-BE49-F238E27FC236}">
                        <a16:creationId xmlns:a16="http://schemas.microsoft.com/office/drawing/2014/main" id="{A73E50AF-6722-D2F4-E70A-61F2765D0900}"/>
                      </a:ext>
                    </a:extLst>
                  </p:cNvPr>
                  <p:cNvSpPr/>
                  <p:nvPr/>
                </p:nvSpPr>
                <p:spPr>
                  <a:xfrm>
                    <a:off x="4405882" y="5262876"/>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8" name="Oval 13">
                    <a:extLst>
                      <a:ext uri="{FF2B5EF4-FFF2-40B4-BE49-F238E27FC236}">
                        <a16:creationId xmlns:a16="http://schemas.microsoft.com/office/drawing/2014/main" id="{7DD0F4B9-B533-AC51-E957-28C3BCE8EF78}"/>
                      </a:ext>
                    </a:extLst>
                  </p:cNvPr>
                  <p:cNvSpPr/>
                  <p:nvPr/>
                </p:nvSpPr>
                <p:spPr>
                  <a:xfrm>
                    <a:off x="4429198" y="5206145"/>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9" name="Oval 14">
                    <a:extLst>
                      <a:ext uri="{FF2B5EF4-FFF2-40B4-BE49-F238E27FC236}">
                        <a16:creationId xmlns:a16="http://schemas.microsoft.com/office/drawing/2014/main" id="{BCD7E27B-AF0B-1165-21A8-45D418FF6058}"/>
                      </a:ext>
                    </a:extLst>
                  </p:cNvPr>
                  <p:cNvSpPr/>
                  <p:nvPr/>
                </p:nvSpPr>
                <p:spPr>
                  <a:xfrm>
                    <a:off x="4358918" y="5329635"/>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0" name="Oval 15">
                    <a:extLst>
                      <a:ext uri="{FF2B5EF4-FFF2-40B4-BE49-F238E27FC236}">
                        <a16:creationId xmlns:a16="http://schemas.microsoft.com/office/drawing/2014/main" id="{FCF4B9C9-97A7-0743-2933-D5D29A594EA4}"/>
                      </a:ext>
                    </a:extLst>
                  </p:cNvPr>
                  <p:cNvSpPr/>
                  <p:nvPr/>
                </p:nvSpPr>
                <p:spPr>
                  <a:xfrm>
                    <a:off x="4310566" y="5281304"/>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1" name="Oval 16">
                    <a:extLst>
                      <a:ext uri="{FF2B5EF4-FFF2-40B4-BE49-F238E27FC236}">
                        <a16:creationId xmlns:a16="http://schemas.microsoft.com/office/drawing/2014/main" id="{6A409BE4-0BD3-0296-7464-1B29AC31E32C}"/>
                      </a:ext>
                    </a:extLst>
                  </p:cNvPr>
                  <p:cNvSpPr/>
                  <p:nvPr/>
                </p:nvSpPr>
                <p:spPr>
                  <a:xfrm>
                    <a:off x="4490829" y="5353304"/>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2" name="Oval 17">
                    <a:extLst>
                      <a:ext uri="{FF2B5EF4-FFF2-40B4-BE49-F238E27FC236}">
                        <a16:creationId xmlns:a16="http://schemas.microsoft.com/office/drawing/2014/main" id="{B0899D22-73B2-9D0B-9445-0D0F46CDE43C}"/>
                      </a:ext>
                    </a:extLst>
                  </p:cNvPr>
                  <p:cNvSpPr/>
                  <p:nvPr/>
                </p:nvSpPr>
                <p:spPr>
                  <a:xfrm>
                    <a:off x="4498371" y="5262876"/>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3" name="Oval 18">
                    <a:extLst>
                      <a:ext uri="{FF2B5EF4-FFF2-40B4-BE49-F238E27FC236}">
                        <a16:creationId xmlns:a16="http://schemas.microsoft.com/office/drawing/2014/main" id="{09C0032A-A572-9FE6-1C39-77672F1D9D98}"/>
                      </a:ext>
                    </a:extLst>
                  </p:cNvPr>
                  <p:cNvSpPr/>
                  <p:nvPr/>
                </p:nvSpPr>
                <p:spPr>
                  <a:xfrm>
                    <a:off x="4418400" y="5373260"/>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4" name="Oval 19">
                    <a:extLst>
                      <a:ext uri="{FF2B5EF4-FFF2-40B4-BE49-F238E27FC236}">
                        <a16:creationId xmlns:a16="http://schemas.microsoft.com/office/drawing/2014/main" id="{D25D09C7-FE02-FD4B-9B29-B90296D0D582}"/>
                      </a:ext>
                    </a:extLst>
                  </p:cNvPr>
                  <p:cNvSpPr/>
                  <p:nvPr/>
                </p:nvSpPr>
                <p:spPr>
                  <a:xfrm>
                    <a:off x="4502473" y="5198159"/>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5" name="Oval 20">
                    <a:extLst>
                      <a:ext uri="{FF2B5EF4-FFF2-40B4-BE49-F238E27FC236}">
                        <a16:creationId xmlns:a16="http://schemas.microsoft.com/office/drawing/2014/main" id="{10366571-D191-5B36-D8DB-083724370891}"/>
                      </a:ext>
                    </a:extLst>
                  </p:cNvPr>
                  <p:cNvSpPr/>
                  <p:nvPr/>
                </p:nvSpPr>
                <p:spPr>
                  <a:xfrm>
                    <a:off x="4299436" y="5381125"/>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6" name="Oval 21">
                    <a:extLst>
                      <a:ext uri="{FF2B5EF4-FFF2-40B4-BE49-F238E27FC236}">
                        <a16:creationId xmlns:a16="http://schemas.microsoft.com/office/drawing/2014/main" id="{55685BEF-27FA-FE82-C747-07FD89C6BF20}"/>
                      </a:ext>
                    </a:extLst>
                  </p:cNvPr>
                  <p:cNvSpPr/>
                  <p:nvPr/>
                </p:nvSpPr>
                <p:spPr>
                  <a:xfrm rot="16200000">
                    <a:off x="4600102" y="5193039"/>
                    <a:ext cx="71999" cy="71999"/>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7" name="Oval 22">
                    <a:extLst>
                      <a:ext uri="{FF2B5EF4-FFF2-40B4-BE49-F238E27FC236}">
                        <a16:creationId xmlns:a16="http://schemas.microsoft.com/office/drawing/2014/main" id="{18B40E68-0A1C-BD19-2EF1-B32A6876D8B7}"/>
                      </a:ext>
                    </a:extLst>
                  </p:cNvPr>
                  <p:cNvSpPr/>
                  <p:nvPr/>
                </p:nvSpPr>
                <p:spPr>
                  <a:xfrm rot="16200000">
                    <a:off x="4667555" y="5255011"/>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8" name="Oval 23">
                    <a:extLst>
                      <a:ext uri="{FF2B5EF4-FFF2-40B4-BE49-F238E27FC236}">
                        <a16:creationId xmlns:a16="http://schemas.microsoft.com/office/drawing/2014/main" id="{159029EF-DCA8-54D3-62BA-6E9620A3D5C6}"/>
                      </a:ext>
                    </a:extLst>
                  </p:cNvPr>
                  <p:cNvSpPr/>
                  <p:nvPr/>
                </p:nvSpPr>
                <p:spPr>
                  <a:xfrm rot="16200000">
                    <a:off x="4690871" y="5198280"/>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9" name="Oval 24">
                    <a:extLst>
                      <a:ext uri="{FF2B5EF4-FFF2-40B4-BE49-F238E27FC236}">
                        <a16:creationId xmlns:a16="http://schemas.microsoft.com/office/drawing/2014/main" id="{8CBC1A4D-1612-5B49-6E96-F01BF0564492}"/>
                      </a:ext>
                    </a:extLst>
                  </p:cNvPr>
                  <p:cNvSpPr/>
                  <p:nvPr/>
                </p:nvSpPr>
                <p:spPr>
                  <a:xfrm rot="16200000">
                    <a:off x="4620591" y="5321770"/>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0" name="Oval 25">
                    <a:extLst>
                      <a:ext uri="{FF2B5EF4-FFF2-40B4-BE49-F238E27FC236}">
                        <a16:creationId xmlns:a16="http://schemas.microsoft.com/office/drawing/2014/main" id="{EBBDEF4C-CEF6-CD35-40C8-C63BCE7DBFEC}"/>
                      </a:ext>
                    </a:extLst>
                  </p:cNvPr>
                  <p:cNvSpPr/>
                  <p:nvPr/>
                </p:nvSpPr>
                <p:spPr>
                  <a:xfrm rot="16200000">
                    <a:off x="4572239" y="5273439"/>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1" name="Oval 26">
                    <a:extLst>
                      <a:ext uri="{FF2B5EF4-FFF2-40B4-BE49-F238E27FC236}">
                        <a16:creationId xmlns:a16="http://schemas.microsoft.com/office/drawing/2014/main" id="{1F7F0E4A-BE26-913A-D49A-8ACC5465055B}"/>
                      </a:ext>
                    </a:extLst>
                  </p:cNvPr>
                  <p:cNvSpPr/>
                  <p:nvPr/>
                </p:nvSpPr>
                <p:spPr>
                  <a:xfrm rot="16200000">
                    <a:off x="4752502" y="5345439"/>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2" name="Oval 27">
                    <a:extLst>
                      <a:ext uri="{FF2B5EF4-FFF2-40B4-BE49-F238E27FC236}">
                        <a16:creationId xmlns:a16="http://schemas.microsoft.com/office/drawing/2014/main" id="{66282AC3-A2B2-CD26-2170-1C3C99A63D00}"/>
                      </a:ext>
                    </a:extLst>
                  </p:cNvPr>
                  <p:cNvSpPr/>
                  <p:nvPr/>
                </p:nvSpPr>
                <p:spPr>
                  <a:xfrm rot="16200000">
                    <a:off x="4760044" y="5255011"/>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3" name="Oval 28">
                    <a:extLst>
                      <a:ext uri="{FF2B5EF4-FFF2-40B4-BE49-F238E27FC236}">
                        <a16:creationId xmlns:a16="http://schemas.microsoft.com/office/drawing/2014/main" id="{55FA8D8B-852A-FE84-33E7-B1CE2204D048}"/>
                      </a:ext>
                    </a:extLst>
                  </p:cNvPr>
                  <p:cNvSpPr/>
                  <p:nvPr/>
                </p:nvSpPr>
                <p:spPr>
                  <a:xfrm rot="16200000">
                    <a:off x="4680073" y="5365395"/>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4" name="Oval 29">
                    <a:extLst>
                      <a:ext uri="{FF2B5EF4-FFF2-40B4-BE49-F238E27FC236}">
                        <a16:creationId xmlns:a16="http://schemas.microsoft.com/office/drawing/2014/main" id="{5E329150-3580-5185-AAA5-764823F0538D}"/>
                      </a:ext>
                    </a:extLst>
                  </p:cNvPr>
                  <p:cNvSpPr/>
                  <p:nvPr/>
                </p:nvSpPr>
                <p:spPr>
                  <a:xfrm rot="16200000">
                    <a:off x="4764146" y="5190294"/>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5" name="Oval 30">
                    <a:extLst>
                      <a:ext uri="{FF2B5EF4-FFF2-40B4-BE49-F238E27FC236}">
                        <a16:creationId xmlns:a16="http://schemas.microsoft.com/office/drawing/2014/main" id="{2C1418BA-77F1-04BD-1616-23DD58066F0E}"/>
                      </a:ext>
                    </a:extLst>
                  </p:cNvPr>
                  <p:cNvSpPr/>
                  <p:nvPr/>
                </p:nvSpPr>
                <p:spPr>
                  <a:xfrm rot="16200000">
                    <a:off x="4561109" y="5373260"/>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6" name="Oval 31">
                    <a:extLst>
                      <a:ext uri="{FF2B5EF4-FFF2-40B4-BE49-F238E27FC236}">
                        <a16:creationId xmlns:a16="http://schemas.microsoft.com/office/drawing/2014/main" id="{F77B785C-F354-66A2-2486-E07052BDF34F}"/>
                      </a:ext>
                    </a:extLst>
                  </p:cNvPr>
                  <p:cNvSpPr/>
                  <p:nvPr/>
                </p:nvSpPr>
                <p:spPr>
                  <a:xfrm>
                    <a:off x="4860057" y="5213769"/>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7" name="Oval 32">
                    <a:extLst>
                      <a:ext uri="{FF2B5EF4-FFF2-40B4-BE49-F238E27FC236}">
                        <a16:creationId xmlns:a16="http://schemas.microsoft.com/office/drawing/2014/main" id="{D7C6006F-2A36-7B99-731C-4E0F14D41628}"/>
                      </a:ext>
                    </a:extLst>
                  </p:cNvPr>
                  <p:cNvSpPr/>
                  <p:nvPr/>
                </p:nvSpPr>
                <p:spPr>
                  <a:xfrm>
                    <a:off x="4927510" y="5275741"/>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8" name="Oval 33">
                    <a:extLst>
                      <a:ext uri="{FF2B5EF4-FFF2-40B4-BE49-F238E27FC236}">
                        <a16:creationId xmlns:a16="http://schemas.microsoft.com/office/drawing/2014/main" id="{6B087896-09F7-812D-7134-9870E04751CE}"/>
                      </a:ext>
                    </a:extLst>
                  </p:cNvPr>
                  <p:cNvSpPr/>
                  <p:nvPr/>
                </p:nvSpPr>
                <p:spPr>
                  <a:xfrm>
                    <a:off x="4950826" y="5219010"/>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9" name="Oval 34">
                    <a:extLst>
                      <a:ext uri="{FF2B5EF4-FFF2-40B4-BE49-F238E27FC236}">
                        <a16:creationId xmlns:a16="http://schemas.microsoft.com/office/drawing/2014/main" id="{DF6426B4-0BFF-00C1-2F9B-DC7A569286A1}"/>
                      </a:ext>
                    </a:extLst>
                  </p:cNvPr>
                  <p:cNvSpPr/>
                  <p:nvPr/>
                </p:nvSpPr>
                <p:spPr>
                  <a:xfrm>
                    <a:off x="4880546" y="5342500"/>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0" name="Oval 35">
                    <a:extLst>
                      <a:ext uri="{FF2B5EF4-FFF2-40B4-BE49-F238E27FC236}">
                        <a16:creationId xmlns:a16="http://schemas.microsoft.com/office/drawing/2014/main" id="{26323966-865C-489A-2115-2B57E0E3769C}"/>
                      </a:ext>
                    </a:extLst>
                  </p:cNvPr>
                  <p:cNvSpPr/>
                  <p:nvPr/>
                </p:nvSpPr>
                <p:spPr>
                  <a:xfrm>
                    <a:off x="4832194" y="5294169"/>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1" name="Oval 36">
                    <a:extLst>
                      <a:ext uri="{FF2B5EF4-FFF2-40B4-BE49-F238E27FC236}">
                        <a16:creationId xmlns:a16="http://schemas.microsoft.com/office/drawing/2014/main" id="{40B6F346-D706-72F2-C6F9-B19B3942BDC5}"/>
                      </a:ext>
                    </a:extLst>
                  </p:cNvPr>
                  <p:cNvSpPr/>
                  <p:nvPr/>
                </p:nvSpPr>
                <p:spPr>
                  <a:xfrm>
                    <a:off x="5012457" y="5366169"/>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2" name="Oval 37">
                    <a:extLst>
                      <a:ext uri="{FF2B5EF4-FFF2-40B4-BE49-F238E27FC236}">
                        <a16:creationId xmlns:a16="http://schemas.microsoft.com/office/drawing/2014/main" id="{8FFEA888-3603-ABB3-37EC-909646749336}"/>
                      </a:ext>
                    </a:extLst>
                  </p:cNvPr>
                  <p:cNvSpPr/>
                  <p:nvPr/>
                </p:nvSpPr>
                <p:spPr>
                  <a:xfrm>
                    <a:off x="5019999" y="5275741"/>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3" name="Oval 38">
                    <a:extLst>
                      <a:ext uri="{FF2B5EF4-FFF2-40B4-BE49-F238E27FC236}">
                        <a16:creationId xmlns:a16="http://schemas.microsoft.com/office/drawing/2014/main" id="{CA051ED8-7A45-BC84-8ADC-4594191ACD6D}"/>
                      </a:ext>
                    </a:extLst>
                  </p:cNvPr>
                  <p:cNvSpPr/>
                  <p:nvPr/>
                </p:nvSpPr>
                <p:spPr>
                  <a:xfrm>
                    <a:off x="4940028" y="5386125"/>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4" name="Oval 39">
                    <a:extLst>
                      <a:ext uri="{FF2B5EF4-FFF2-40B4-BE49-F238E27FC236}">
                        <a16:creationId xmlns:a16="http://schemas.microsoft.com/office/drawing/2014/main" id="{829684CD-F7C6-5C52-01DF-75091B3C2538}"/>
                      </a:ext>
                    </a:extLst>
                  </p:cNvPr>
                  <p:cNvSpPr/>
                  <p:nvPr/>
                </p:nvSpPr>
                <p:spPr>
                  <a:xfrm>
                    <a:off x="5024101" y="5211024"/>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5" name="Oval 40">
                    <a:extLst>
                      <a:ext uri="{FF2B5EF4-FFF2-40B4-BE49-F238E27FC236}">
                        <a16:creationId xmlns:a16="http://schemas.microsoft.com/office/drawing/2014/main" id="{DA4753D6-E920-E06B-C188-4F0824BA7491}"/>
                      </a:ext>
                    </a:extLst>
                  </p:cNvPr>
                  <p:cNvSpPr/>
                  <p:nvPr/>
                </p:nvSpPr>
                <p:spPr>
                  <a:xfrm>
                    <a:off x="4821064" y="5393990"/>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6" name="Oval 41">
                    <a:extLst>
                      <a:ext uri="{FF2B5EF4-FFF2-40B4-BE49-F238E27FC236}">
                        <a16:creationId xmlns:a16="http://schemas.microsoft.com/office/drawing/2014/main" id="{D6CA4813-F8F8-62CC-1414-915E3D26B377}"/>
                      </a:ext>
                    </a:extLst>
                  </p:cNvPr>
                  <p:cNvSpPr/>
                  <p:nvPr/>
                </p:nvSpPr>
                <p:spPr>
                  <a:xfrm>
                    <a:off x="4076258" y="5216713"/>
                    <a:ext cx="71999" cy="71999"/>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7" name="Oval 42">
                    <a:extLst>
                      <a:ext uri="{FF2B5EF4-FFF2-40B4-BE49-F238E27FC236}">
                        <a16:creationId xmlns:a16="http://schemas.microsoft.com/office/drawing/2014/main" id="{FEC90551-6A7E-A076-A6E7-D89E3513B4F7}"/>
                      </a:ext>
                    </a:extLst>
                  </p:cNvPr>
                  <p:cNvSpPr/>
                  <p:nvPr/>
                </p:nvSpPr>
                <p:spPr>
                  <a:xfrm>
                    <a:off x="4143711" y="5278685"/>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8" name="Oval 43">
                    <a:extLst>
                      <a:ext uri="{FF2B5EF4-FFF2-40B4-BE49-F238E27FC236}">
                        <a16:creationId xmlns:a16="http://schemas.microsoft.com/office/drawing/2014/main" id="{FD46FC04-97FB-0E82-1D93-33EBCEB46997}"/>
                      </a:ext>
                    </a:extLst>
                  </p:cNvPr>
                  <p:cNvSpPr/>
                  <p:nvPr/>
                </p:nvSpPr>
                <p:spPr>
                  <a:xfrm>
                    <a:off x="4167027" y="5221954"/>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9" name="Oval 44">
                    <a:extLst>
                      <a:ext uri="{FF2B5EF4-FFF2-40B4-BE49-F238E27FC236}">
                        <a16:creationId xmlns:a16="http://schemas.microsoft.com/office/drawing/2014/main" id="{F05C5C54-2B5A-07D2-AEC7-27D1BE7B2235}"/>
                      </a:ext>
                    </a:extLst>
                  </p:cNvPr>
                  <p:cNvSpPr/>
                  <p:nvPr/>
                </p:nvSpPr>
                <p:spPr>
                  <a:xfrm>
                    <a:off x="4096747" y="5345444"/>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0" name="Oval 45">
                    <a:extLst>
                      <a:ext uri="{FF2B5EF4-FFF2-40B4-BE49-F238E27FC236}">
                        <a16:creationId xmlns:a16="http://schemas.microsoft.com/office/drawing/2014/main" id="{B5B0B083-6698-B0AB-C7EE-B5C6D4F86E5E}"/>
                      </a:ext>
                    </a:extLst>
                  </p:cNvPr>
                  <p:cNvSpPr/>
                  <p:nvPr/>
                </p:nvSpPr>
                <p:spPr>
                  <a:xfrm>
                    <a:off x="4048395" y="5297113"/>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1" name="Oval 46">
                    <a:extLst>
                      <a:ext uri="{FF2B5EF4-FFF2-40B4-BE49-F238E27FC236}">
                        <a16:creationId xmlns:a16="http://schemas.microsoft.com/office/drawing/2014/main" id="{C8D0F10D-2FED-B52D-B337-55DD4E863847}"/>
                      </a:ext>
                    </a:extLst>
                  </p:cNvPr>
                  <p:cNvSpPr/>
                  <p:nvPr/>
                </p:nvSpPr>
                <p:spPr>
                  <a:xfrm>
                    <a:off x="4228658" y="5369113"/>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2" name="Oval 47">
                    <a:extLst>
                      <a:ext uri="{FF2B5EF4-FFF2-40B4-BE49-F238E27FC236}">
                        <a16:creationId xmlns:a16="http://schemas.microsoft.com/office/drawing/2014/main" id="{F2C6FC75-9336-726F-944D-A6D97DA72C17}"/>
                      </a:ext>
                    </a:extLst>
                  </p:cNvPr>
                  <p:cNvSpPr/>
                  <p:nvPr/>
                </p:nvSpPr>
                <p:spPr>
                  <a:xfrm>
                    <a:off x="4236200" y="5278685"/>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3" name="Oval 48">
                    <a:extLst>
                      <a:ext uri="{FF2B5EF4-FFF2-40B4-BE49-F238E27FC236}">
                        <a16:creationId xmlns:a16="http://schemas.microsoft.com/office/drawing/2014/main" id="{B0BBA5A9-1510-2BB9-5FB7-DF9881ED2605}"/>
                      </a:ext>
                    </a:extLst>
                  </p:cNvPr>
                  <p:cNvSpPr/>
                  <p:nvPr/>
                </p:nvSpPr>
                <p:spPr>
                  <a:xfrm>
                    <a:off x="4156229" y="5389069"/>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4" name="Oval 49">
                    <a:extLst>
                      <a:ext uri="{FF2B5EF4-FFF2-40B4-BE49-F238E27FC236}">
                        <a16:creationId xmlns:a16="http://schemas.microsoft.com/office/drawing/2014/main" id="{79C41C66-04A9-29FA-B857-7A795C9AF40D}"/>
                      </a:ext>
                    </a:extLst>
                  </p:cNvPr>
                  <p:cNvSpPr/>
                  <p:nvPr/>
                </p:nvSpPr>
                <p:spPr>
                  <a:xfrm>
                    <a:off x="4240302" y="5213968"/>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5" name="Oval 50">
                    <a:extLst>
                      <a:ext uri="{FF2B5EF4-FFF2-40B4-BE49-F238E27FC236}">
                        <a16:creationId xmlns:a16="http://schemas.microsoft.com/office/drawing/2014/main" id="{BC52C48B-3F8D-BAC8-C3A7-4E003069FFCA}"/>
                      </a:ext>
                    </a:extLst>
                  </p:cNvPr>
                  <p:cNvSpPr/>
                  <p:nvPr/>
                </p:nvSpPr>
                <p:spPr>
                  <a:xfrm>
                    <a:off x="4037265" y="5396934"/>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6" name="Oval 51">
                    <a:extLst>
                      <a:ext uri="{FF2B5EF4-FFF2-40B4-BE49-F238E27FC236}">
                        <a16:creationId xmlns:a16="http://schemas.microsoft.com/office/drawing/2014/main" id="{03649E06-FBB6-9067-E9F1-81CD65725EB1}"/>
                      </a:ext>
                    </a:extLst>
                  </p:cNvPr>
                  <p:cNvSpPr/>
                  <p:nvPr/>
                </p:nvSpPr>
                <p:spPr>
                  <a:xfrm>
                    <a:off x="5038561" y="5433883"/>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7" name="Oval 52">
                    <a:extLst>
                      <a:ext uri="{FF2B5EF4-FFF2-40B4-BE49-F238E27FC236}">
                        <a16:creationId xmlns:a16="http://schemas.microsoft.com/office/drawing/2014/main" id="{28582D09-F995-2FF6-CA7A-42CAF7132191}"/>
                      </a:ext>
                    </a:extLst>
                  </p:cNvPr>
                  <p:cNvSpPr/>
                  <p:nvPr/>
                </p:nvSpPr>
                <p:spPr>
                  <a:xfrm>
                    <a:off x="3947853" y="5361290"/>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8" name="Oval 53">
                    <a:extLst>
                      <a:ext uri="{FF2B5EF4-FFF2-40B4-BE49-F238E27FC236}">
                        <a16:creationId xmlns:a16="http://schemas.microsoft.com/office/drawing/2014/main" id="{BFA79C04-F73F-1A6C-6AB8-F573DB7348C9}"/>
                      </a:ext>
                    </a:extLst>
                  </p:cNvPr>
                  <p:cNvSpPr/>
                  <p:nvPr/>
                </p:nvSpPr>
                <p:spPr>
                  <a:xfrm>
                    <a:off x="3955395" y="5270862"/>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9" name="Oval 54">
                    <a:extLst>
                      <a:ext uri="{FF2B5EF4-FFF2-40B4-BE49-F238E27FC236}">
                        <a16:creationId xmlns:a16="http://schemas.microsoft.com/office/drawing/2014/main" id="{68333302-6231-75FD-CA88-EDADEE3E05BF}"/>
                      </a:ext>
                    </a:extLst>
                  </p:cNvPr>
                  <p:cNvSpPr/>
                  <p:nvPr/>
                </p:nvSpPr>
                <p:spPr>
                  <a:xfrm>
                    <a:off x="3959497" y="5206145"/>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0" name="Oval 55">
                    <a:extLst>
                      <a:ext uri="{FF2B5EF4-FFF2-40B4-BE49-F238E27FC236}">
                        <a16:creationId xmlns:a16="http://schemas.microsoft.com/office/drawing/2014/main" id="{BC4C9745-6375-B867-0B3F-AA43C8C0A969}"/>
                      </a:ext>
                    </a:extLst>
                  </p:cNvPr>
                  <p:cNvSpPr/>
                  <p:nvPr/>
                </p:nvSpPr>
                <p:spPr>
                  <a:xfrm>
                    <a:off x="3973957" y="5429004"/>
                    <a:ext cx="72000" cy="72000"/>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175" name="Oval 17">
                <a:extLst>
                  <a:ext uri="{FF2B5EF4-FFF2-40B4-BE49-F238E27FC236}">
                    <a16:creationId xmlns:a16="http://schemas.microsoft.com/office/drawing/2014/main" id="{3632DF94-5B54-1133-AB62-B3E28E871FCE}"/>
                  </a:ext>
                </a:extLst>
              </p:cNvPr>
              <p:cNvSpPr/>
              <p:nvPr/>
            </p:nvSpPr>
            <p:spPr>
              <a:xfrm>
                <a:off x="5185770" y="2925788"/>
                <a:ext cx="81117" cy="81117"/>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6" name="Oval 17">
                <a:extLst>
                  <a:ext uri="{FF2B5EF4-FFF2-40B4-BE49-F238E27FC236}">
                    <a16:creationId xmlns:a16="http://schemas.microsoft.com/office/drawing/2014/main" id="{6E48223D-E3E7-A0AC-A273-CA32A5BDB334}"/>
                  </a:ext>
                </a:extLst>
              </p:cNvPr>
              <p:cNvSpPr/>
              <p:nvPr/>
            </p:nvSpPr>
            <p:spPr>
              <a:xfrm>
                <a:off x="5560850" y="3083978"/>
                <a:ext cx="81116" cy="81118"/>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7" name="Oval 17">
                <a:extLst>
                  <a:ext uri="{FF2B5EF4-FFF2-40B4-BE49-F238E27FC236}">
                    <a16:creationId xmlns:a16="http://schemas.microsoft.com/office/drawing/2014/main" id="{21905C44-A7E3-C043-7F70-421F30B743E5}"/>
                  </a:ext>
                </a:extLst>
              </p:cNvPr>
              <p:cNvSpPr/>
              <p:nvPr/>
            </p:nvSpPr>
            <p:spPr>
              <a:xfrm>
                <a:off x="5846370" y="2817481"/>
                <a:ext cx="81117" cy="81117"/>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8" name="Oval 17">
                <a:extLst>
                  <a:ext uri="{FF2B5EF4-FFF2-40B4-BE49-F238E27FC236}">
                    <a16:creationId xmlns:a16="http://schemas.microsoft.com/office/drawing/2014/main" id="{453D1F0F-EF72-6135-1594-CEC4A2A9A795}"/>
                  </a:ext>
                </a:extLst>
              </p:cNvPr>
              <p:cNvSpPr/>
              <p:nvPr/>
            </p:nvSpPr>
            <p:spPr>
              <a:xfrm>
                <a:off x="5447759" y="2711062"/>
                <a:ext cx="81117" cy="81117"/>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9" name="Oval 17">
                <a:extLst>
                  <a:ext uri="{FF2B5EF4-FFF2-40B4-BE49-F238E27FC236}">
                    <a16:creationId xmlns:a16="http://schemas.microsoft.com/office/drawing/2014/main" id="{2B7B991E-AB29-ABC2-A760-46B11A49BB8C}"/>
                  </a:ext>
                </a:extLst>
              </p:cNvPr>
              <p:cNvSpPr/>
              <p:nvPr/>
            </p:nvSpPr>
            <p:spPr>
              <a:xfrm>
                <a:off x="5381127" y="2855393"/>
                <a:ext cx="81117" cy="81117"/>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0" name="Oval 17">
                <a:extLst>
                  <a:ext uri="{FF2B5EF4-FFF2-40B4-BE49-F238E27FC236}">
                    <a16:creationId xmlns:a16="http://schemas.microsoft.com/office/drawing/2014/main" id="{5D258D64-E29D-B0CF-5A12-986ED37DFAF4}"/>
                  </a:ext>
                </a:extLst>
              </p:cNvPr>
              <p:cNvSpPr/>
              <p:nvPr/>
            </p:nvSpPr>
            <p:spPr>
              <a:xfrm>
                <a:off x="5210737" y="2637904"/>
                <a:ext cx="81117" cy="81117"/>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1" name="Oval 17">
                <a:extLst>
                  <a:ext uri="{FF2B5EF4-FFF2-40B4-BE49-F238E27FC236}">
                    <a16:creationId xmlns:a16="http://schemas.microsoft.com/office/drawing/2014/main" id="{72303647-05DE-8873-E53C-6743E9E51AF4}"/>
                  </a:ext>
                </a:extLst>
              </p:cNvPr>
              <p:cNvSpPr/>
              <p:nvPr/>
            </p:nvSpPr>
            <p:spPr>
              <a:xfrm>
                <a:off x="5946495" y="3225760"/>
                <a:ext cx="81116" cy="81118"/>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2" name="Oval 17">
                <a:extLst>
                  <a:ext uri="{FF2B5EF4-FFF2-40B4-BE49-F238E27FC236}">
                    <a16:creationId xmlns:a16="http://schemas.microsoft.com/office/drawing/2014/main" id="{448C90EB-318C-FD56-6E9B-23FFD80F21A6}"/>
                  </a:ext>
                </a:extLst>
              </p:cNvPr>
              <p:cNvSpPr/>
              <p:nvPr/>
            </p:nvSpPr>
            <p:spPr>
              <a:xfrm>
                <a:off x="6258597" y="3084981"/>
                <a:ext cx="81117" cy="81117"/>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3" name="Oval 17">
                <a:extLst>
                  <a:ext uri="{FF2B5EF4-FFF2-40B4-BE49-F238E27FC236}">
                    <a16:creationId xmlns:a16="http://schemas.microsoft.com/office/drawing/2014/main" id="{F73EB2D1-EADE-1F47-9F9F-9BFA93B94A46}"/>
                  </a:ext>
                </a:extLst>
              </p:cNvPr>
              <p:cNvSpPr/>
              <p:nvPr/>
            </p:nvSpPr>
            <p:spPr>
              <a:xfrm>
                <a:off x="6757230" y="2678462"/>
                <a:ext cx="81117" cy="81117"/>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39" name="Oval 41">
              <a:extLst>
                <a:ext uri="{FF2B5EF4-FFF2-40B4-BE49-F238E27FC236}">
                  <a16:creationId xmlns:a16="http://schemas.microsoft.com/office/drawing/2014/main" id="{F82DEDC9-2B86-1426-FD9F-B03D6C9E48EC}"/>
                </a:ext>
              </a:extLst>
            </p:cNvPr>
            <p:cNvSpPr/>
            <p:nvPr/>
          </p:nvSpPr>
          <p:spPr>
            <a:xfrm>
              <a:off x="5925491" y="5893560"/>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157" name="Groupe 1156">
            <a:extLst>
              <a:ext uri="{FF2B5EF4-FFF2-40B4-BE49-F238E27FC236}">
                <a16:creationId xmlns:a16="http://schemas.microsoft.com/office/drawing/2014/main" id="{44D1555B-3CA6-966A-85AB-91743AAB73F1}"/>
              </a:ext>
            </a:extLst>
          </p:cNvPr>
          <p:cNvGrpSpPr/>
          <p:nvPr/>
        </p:nvGrpSpPr>
        <p:grpSpPr>
          <a:xfrm>
            <a:off x="4655367" y="5797599"/>
            <a:ext cx="1215000" cy="1498500"/>
            <a:chOff x="3957347" y="5127217"/>
            <a:chExt cx="1080000" cy="1332000"/>
          </a:xfrm>
        </p:grpSpPr>
        <p:grpSp>
          <p:nvGrpSpPr>
            <p:cNvPr id="41" name="Group 94"/>
            <p:cNvGrpSpPr>
              <a:grpSpLocks/>
            </p:cNvGrpSpPr>
            <p:nvPr/>
          </p:nvGrpSpPr>
          <p:grpSpPr bwMode="auto">
            <a:xfrm flipV="1">
              <a:off x="3957347" y="5127217"/>
              <a:ext cx="1080000" cy="1332000"/>
              <a:chOff x="1655" y="572"/>
              <a:chExt cx="1816" cy="2472"/>
            </a:xfrm>
          </p:grpSpPr>
          <p:sp>
            <p:nvSpPr>
              <p:cNvPr id="42" name="AutoShape 95"/>
              <p:cNvSpPr>
                <a:spLocks noChangeArrowheads="1"/>
              </p:cNvSpPr>
              <p:nvPr/>
            </p:nvSpPr>
            <p:spPr bwMode="auto">
              <a:xfrm rot="5400000">
                <a:off x="1633" y="2091"/>
                <a:ext cx="635" cy="591"/>
              </a:xfrm>
              <a:prstGeom prst="can">
                <a:avLst>
                  <a:gd name="adj" fmla="val 38921"/>
                </a:avLst>
              </a:prstGeom>
              <a:solidFill>
                <a:srgbClr val="FFFF00"/>
              </a:solidFill>
              <a:ln w="9525">
                <a:solidFill>
                  <a:schemeClr val="tx1"/>
                </a:solidFill>
                <a:round/>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AutoShape 96"/>
              <p:cNvSpPr>
                <a:spLocks noChangeArrowheads="1"/>
              </p:cNvSpPr>
              <p:nvPr/>
            </p:nvSpPr>
            <p:spPr bwMode="auto">
              <a:xfrm>
                <a:off x="1927" y="890"/>
                <a:ext cx="1202" cy="2154"/>
              </a:xfrm>
              <a:prstGeom prst="can">
                <a:avLst>
                  <a:gd name="adj" fmla="val 18551"/>
                </a:avLst>
              </a:prstGeom>
              <a:solidFill>
                <a:srgbClr val="FFFF00"/>
              </a:solidFill>
              <a:ln w="9525">
                <a:solidFill>
                  <a:schemeClr val="tx1"/>
                </a:solidFill>
                <a:round/>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AutoShape 97"/>
              <p:cNvSpPr>
                <a:spLocks noChangeArrowheads="1"/>
              </p:cNvSpPr>
              <p:nvPr/>
            </p:nvSpPr>
            <p:spPr bwMode="auto">
              <a:xfrm>
                <a:off x="2290" y="572"/>
                <a:ext cx="499" cy="455"/>
              </a:xfrm>
              <a:prstGeom prst="can">
                <a:avLst>
                  <a:gd name="adj" fmla="val 25000"/>
                </a:avLst>
              </a:prstGeom>
              <a:solidFill>
                <a:srgbClr val="FFFF00"/>
              </a:solidFill>
              <a:ln w="9525">
                <a:solidFill>
                  <a:schemeClr val="tx1"/>
                </a:solidFill>
                <a:round/>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AutoShape 98"/>
              <p:cNvSpPr>
                <a:spLocks noChangeArrowheads="1"/>
              </p:cNvSpPr>
              <p:nvPr/>
            </p:nvSpPr>
            <p:spPr bwMode="auto">
              <a:xfrm rot="5400000">
                <a:off x="2903" y="2183"/>
                <a:ext cx="635" cy="500"/>
              </a:xfrm>
              <a:prstGeom prst="can">
                <a:avLst>
                  <a:gd name="adj" fmla="val 38921"/>
                </a:avLst>
              </a:prstGeom>
              <a:solidFill>
                <a:srgbClr val="FFFF00"/>
              </a:solidFill>
              <a:ln w="9525">
                <a:solidFill>
                  <a:schemeClr val="tx1"/>
                </a:solidFill>
                <a:round/>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46" name="Group 99"/>
              <p:cNvGrpSpPr>
                <a:grpSpLocks/>
              </p:cNvGrpSpPr>
              <p:nvPr/>
            </p:nvGrpSpPr>
            <p:grpSpPr bwMode="auto">
              <a:xfrm>
                <a:off x="2018" y="1117"/>
                <a:ext cx="952" cy="1860"/>
                <a:chOff x="2472" y="1479"/>
                <a:chExt cx="736" cy="2013"/>
              </a:xfrm>
            </p:grpSpPr>
            <p:sp>
              <p:nvSpPr>
                <p:cNvPr id="47" name="AutoShape 100"/>
                <p:cNvSpPr>
                  <a:spLocks noChangeArrowheads="1"/>
                </p:cNvSpPr>
                <p:nvPr/>
              </p:nvSpPr>
              <p:spPr bwMode="auto">
                <a:xfrm rot="5400000">
                  <a:off x="2738" y="149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AutoShape 101"/>
                <p:cNvSpPr>
                  <a:spLocks noChangeArrowheads="1"/>
                </p:cNvSpPr>
                <p:nvPr/>
              </p:nvSpPr>
              <p:spPr bwMode="auto">
                <a:xfrm rot="5400000">
                  <a:off x="2738" y="1621"/>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AutoShape 102"/>
                <p:cNvSpPr>
                  <a:spLocks noChangeArrowheads="1"/>
                </p:cNvSpPr>
                <p:nvPr/>
              </p:nvSpPr>
              <p:spPr bwMode="auto">
                <a:xfrm rot="5400000">
                  <a:off x="2644" y="149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AutoShape 103"/>
                <p:cNvSpPr>
                  <a:spLocks noChangeArrowheads="1"/>
                </p:cNvSpPr>
                <p:nvPr/>
              </p:nvSpPr>
              <p:spPr bwMode="auto">
                <a:xfrm rot="5400000">
                  <a:off x="2644" y="1621"/>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AutoShape 104"/>
                <p:cNvSpPr>
                  <a:spLocks noChangeArrowheads="1"/>
                </p:cNvSpPr>
                <p:nvPr/>
              </p:nvSpPr>
              <p:spPr bwMode="auto">
                <a:xfrm rot="5400000">
                  <a:off x="2738" y="174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AutoShape 105"/>
                <p:cNvSpPr>
                  <a:spLocks noChangeArrowheads="1"/>
                </p:cNvSpPr>
                <p:nvPr/>
              </p:nvSpPr>
              <p:spPr bwMode="auto">
                <a:xfrm rot="5400000">
                  <a:off x="2738" y="187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AutoShape 106"/>
                <p:cNvSpPr>
                  <a:spLocks noChangeArrowheads="1"/>
                </p:cNvSpPr>
                <p:nvPr/>
              </p:nvSpPr>
              <p:spPr bwMode="auto">
                <a:xfrm rot="5400000">
                  <a:off x="2644" y="174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AutoShape 107"/>
                <p:cNvSpPr>
                  <a:spLocks noChangeArrowheads="1"/>
                </p:cNvSpPr>
                <p:nvPr/>
              </p:nvSpPr>
              <p:spPr bwMode="auto">
                <a:xfrm rot="5400000">
                  <a:off x="2644" y="187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AutoShape 108"/>
                <p:cNvSpPr>
                  <a:spLocks noChangeArrowheads="1"/>
                </p:cNvSpPr>
                <p:nvPr/>
              </p:nvSpPr>
              <p:spPr bwMode="auto">
                <a:xfrm rot="5400000">
                  <a:off x="2551" y="149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AutoShape 109"/>
                <p:cNvSpPr>
                  <a:spLocks noChangeArrowheads="1"/>
                </p:cNvSpPr>
                <p:nvPr/>
              </p:nvSpPr>
              <p:spPr bwMode="auto">
                <a:xfrm rot="5400000">
                  <a:off x="2551" y="1621"/>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AutoShape 110"/>
                <p:cNvSpPr>
                  <a:spLocks noChangeArrowheads="1"/>
                </p:cNvSpPr>
                <p:nvPr/>
              </p:nvSpPr>
              <p:spPr bwMode="auto">
                <a:xfrm rot="5400000">
                  <a:off x="2457" y="149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AutoShape 111"/>
                <p:cNvSpPr>
                  <a:spLocks noChangeArrowheads="1"/>
                </p:cNvSpPr>
                <p:nvPr/>
              </p:nvSpPr>
              <p:spPr bwMode="auto">
                <a:xfrm rot="5400000">
                  <a:off x="2457" y="1621"/>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AutoShape 112"/>
                <p:cNvSpPr>
                  <a:spLocks noChangeArrowheads="1"/>
                </p:cNvSpPr>
                <p:nvPr/>
              </p:nvSpPr>
              <p:spPr bwMode="auto">
                <a:xfrm rot="5400000">
                  <a:off x="2552" y="1747"/>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AutoShape 113"/>
                <p:cNvSpPr>
                  <a:spLocks noChangeArrowheads="1"/>
                </p:cNvSpPr>
                <p:nvPr/>
              </p:nvSpPr>
              <p:spPr bwMode="auto">
                <a:xfrm rot="5400000">
                  <a:off x="2551" y="187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AutoShape 114"/>
                <p:cNvSpPr>
                  <a:spLocks noChangeArrowheads="1"/>
                </p:cNvSpPr>
                <p:nvPr/>
              </p:nvSpPr>
              <p:spPr bwMode="auto">
                <a:xfrm rot="5400000">
                  <a:off x="2458" y="1747"/>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AutoShape 115"/>
                <p:cNvSpPr>
                  <a:spLocks noChangeArrowheads="1"/>
                </p:cNvSpPr>
                <p:nvPr/>
              </p:nvSpPr>
              <p:spPr bwMode="auto">
                <a:xfrm rot="5400000">
                  <a:off x="2457" y="187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AutoShape 116"/>
                <p:cNvSpPr>
                  <a:spLocks noChangeArrowheads="1"/>
                </p:cNvSpPr>
                <p:nvPr/>
              </p:nvSpPr>
              <p:spPr bwMode="auto">
                <a:xfrm rot="5400000">
                  <a:off x="2738" y="200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AutoShape 117"/>
                <p:cNvSpPr>
                  <a:spLocks noChangeArrowheads="1"/>
                </p:cNvSpPr>
                <p:nvPr/>
              </p:nvSpPr>
              <p:spPr bwMode="auto">
                <a:xfrm rot="5400000">
                  <a:off x="2739" y="2128"/>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AutoShape 118"/>
                <p:cNvSpPr>
                  <a:spLocks noChangeArrowheads="1"/>
                </p:cNvSpPr>
                <p:nvPr/>
              </p:nvSpPr>
              <p:spPr bwMode="auto">
                <a:xfrm rot="5400000">
                  <a:off x="2644" y="200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AutoShape 119"/>
                <p:cNvSpPr>
                  <a:spLocks noChangeArrowheads="1"/>
                </p:cNvSpPr>
                <p:nvPr/>
              </p:nvSpPr>
              <p:spPr bwMode="auto">
                <a:xfrm rot="5400000">
                  <a:off x="2645" y="2128"/>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AutoShape 120"/>
                <p:cNvSpPr>
                  <a:spLocks noChangeArrowheads="1"/>
                </p:cNvSpPr>
                <p:nvPr/>
              </p:nvSpPr>
              <p:spPr bwMode="auto">
                <a:xfrm rot="5400000">
                  <a:off x="2738" y="225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AutoShape 121"/>
                <p:cNvSpPr>
                  <a:spLocks noChangeArrowheads="1"/>
                </p:cNvSpPr>
                <p:nvPr/>
              </p:nvSpPr>
              <p:spPr bwMode="auto">
                <a:xfrm rot="5400000">
                  <a:off x="2738" y="238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AutoShape 122"/>
                <p:cNvSpPr>
                  <a:spLocks noChangeArrowheads="1"/>
                </p:cNvSpPr>
                <p:nvPr/>
              </p:nvSpPr>
              <p:spPr bwMode="auto">
                <a:xfrm rot="5400000">
                  <a:off x="2644" y="225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AutoShape 123"/>
                <p:cNvSpPr>
                  <a:spLocks noChangeArrowheads="1"/>
                </p:cNvSpPr>
                <p:nvPr/>
              </p:nvSpPr>
              <p:spPr bwMode="auto">
                <a:xfrm rot="5400000">
                  <a:off x="2644" y="238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AutoShape 124"/>
                <p:cNvSpPr>
                  <a:spLocks noChangeArrowheads="1"/>
                </p:cNvSpPr>
                <p:nvPr/>
              </p:nvSpPr>
              <p:spPr bwMode="auto">
                <a:xfrm rot="5400000">
                  <a:off x="2551" y="200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AutoShape 125"/>
                <p:cNvSpPr>
                  <a:spLocks noChangeArrowheads="1"/>
                </p:cNvSpPr>
                <p:nvPr/>
              </p:nvSpPr>
              <p:spPr bwMode="auto">
                <a:xfrm rot="5400000">
                  <a:off x="2551" y="212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AutoShape 126"/>
                <p:cNvSpPr>
                  <a:spLocks noChangeArrowheads="1"/>
                </p:cNvSpPr>
                <p:nvPr/>
              </p:nvSpPr>
              <p:spPr bwMode="auto">
                <a:xfrm rot="5400000">
                  <a:off x="2457" y="200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AutoShape 127"/>
                <p:cNvSpPr>
                  <a:spLocks noChangeArrowheads="1"/>
                </p:cNvSpPr>
                <p:nvPr/>
              </p:nvSpPr>
              <p:spPr bwMode="auto">
                <a:xfrm rot="5400000">
                  <a:off x="2457" y="212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AutoShape 128"/>
                <p:cNvSpPr>
                  <a:spLocks noChangeArrowheads="1"/>
                </p:cNvSpPr>
                <p:nvPr/>
              </p:nvSpPr>
              <p:spPr bwMode="auto">
                <a:xfrm rot="5400000">
                  <a:off x="2551" y="225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AutoShape 129"/>
                <p:cNvSpPr>
                  <a:spLocks noChangeArrowheads="1"/>
                </p:cNvSpPr>
                <p:nvPr/>
              </p:nvSpPr>
              <p:spPr bwMode="auto">
                <a:xfrm rot="5400000">
                  <a:off x="2551" y="238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AutoShape 130"/>
                <p:cNvSpPr>
                  <a:spLocks noChangeArrowheads="1"/>
                </p:cNvSpPr>
                <p:nvPr/>
              </p:nvSpPr>
              <p:spPr bwMode="auto">
                <a:xfrm rot="5400000">
                  <a:off x="2457" y="225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AutoShape 131"/>
                <p:cNvSpPr>
                  <a:spLocks noChangeArrowheads="1"/>
                </p:cNvSpPr>
                <p:nvPr/>
              </p:nvSpPr>
              <p:spPr bwMode="auto">
                <a:xfrm rot="5400000">
                  <a:off x="2457" y="238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AutoShape 132"/>
                <p:cNvSpPr>
                  <a:spLocks noChangeArrowheads="1"/>
                </p:cNvSpPr>
                <p:nvPr/>
              </p:nvSpPr>
              <p:spPr bwMode="auto">
                <a:xfrm rot="5400000">
                  <a:off x="3111" y="149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AutoShape 133"/>
                <p:cNvSpPr>
                  <a:spLocks noChangeArrowheads="1"/>
                </p:cNvSpPr>
                <p:nvPr/>
              </p:nvSpPr>
              <p:spPr bwMode="auto">
                <a:xfrm rot="5400000">
                  <a:off x="3111" y="162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AutoShape 134"/>
                <p:cNvSpPr>
                  <a:spLocks noChangeArrowheads="1"/>
                </p:cNvSpPr>
                <p:nvPr/>
              </p:nvSpPr>
              <p:spPr bwMode="auto">
                <a:xfrm rot="5400000">
                  <a:off x="3017" y="149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AutoShape 135"/>
                <p:cNvSpPr>
                  <a:spLocks noChangeArrowheads="1"/>
                </p:cNvSpPr>
                <p:nvPr/>
              </p:nvSpPr>
              <p:spPr bwMode="auto">
                <a:xfrm rot="5400000">
                  <a:off x="3017" y="162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AutoShape 136"/>
                <p:cNvSpPr>
                  <a:spLocks noChangeArrowheads="1"/>
                </p:cNvSpPr>
                <p:nvPr/>
              </p:nvSpPr>
              <p:spPr bwMode="auto">
                <a:xfrm rot="5400000">
                  <a:off x="3111" y="1749"/>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AutoShape 137"/>
                <p:cNvSpPr>
                  <a:spLocks noChangeArrowheads="1"/>
                </p:cNvSpPr>
                <p:nvPr/>
              </p:nvSpPr>
              <p:spPr bwMode="auto">
                <a:xfrm rot="5400000">
                  <a:off x="3111" y="187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AutoShape 138"/>
                <p:cNvSpPr>
                  <a:spLocks noChangeArrowheads="1"/>
                </p:cNvSpPr>
                <p:nvPr/>
              </p:nvSpPr>
              <p:spPr bwMode="auto">
                <a:xfrm rot="5400000">
                  <a:off x="3017" y="1749"/>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AutoShape 139"/>
                <p:cNvSpPr>
                  <a:spLocks noChangeArrowheads="1"/>
                </p:cNvSpPr>
                <p:nvPr/>
              </p:nvSpPr>
              <p:spPr bwMode="auto">
                <a:xfrm rot="5400000">
                  <a:off x="3017" y="187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AutoShape 140"/>
                <p:cNvSpPr>
                  <a:spLocks noChangeArrowheads="1"/>
                </p:cNvSpPr>
                <p:nvPr/>
              </p:nvSpPr>
              <p:spPr bwMode="auto">
                <a:xfrm rot="5400000">
                  <a:off x="2924" y="149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AutoShape 141"/>
                <p:cNvSpPr>
                  <a:spLocks noChangeArrowheads="1"/>
                </p:cNvSpPr>
                <p:nvPr/>
              </p:nvSpPr>
              <p:spPr bwMode="auto">
                <a:xfrm rot="5400000">
                  <a:off x="2924" y="162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AutoShape 142"/>
                <p:cNvSpPr>
                  <a:spLocks noChangeArrowheads="1"/>
                </p:cNvSpPr>
                <p:nvPr/>
              </p:nvSpPr>
              <p:spPr bwMode="auto">
                <a:xfrm rot="5400000">
                  <a:off x="2832" y="149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AutoShape 143"/>
                <p:cNvSpPr>
                  <a:spLocks noChangeArrowheads="1"/>
                </p:cNvSpPr>
                <p:nvPr/>
              </p:nvSpPr>
              <p:spPr bwMode="auto">
                <a:xfrm rot="5400000">
                  <a:off x="2830" y="162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AutoShape 144"/>
                <p:cNvSpPr>
                  <a:spLocks noChangeArrowheads="1"/>
                </p:cNvSpPr>
                <p:nvPr/>
              </p:nvSpPr>
              <p:spPr bwMode="auto">
                <a:xfrm rot="5400000">
                  <a:off x="2925" y="1748"/>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AutoShape 145"/>
                <p:cNvSpPr>
                  <a:spLocks noChangeArrowheads="1"/>
                </p:cNvSpPr>
                <p:nvPr/>
              </p:nvSpPr>
              <p:spPr bwMode="auto">
                <a:xfrm rot="5400000">
                  <a:off x="2924" y="187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AutoShape 146"/>
                <p:cNvSpPr>
                  <a:spLocks noChangeArrowheads="1"/>
                </p:cNvSpPr>
                <p:nvPr/>
              </p:nvSpPr>
              <p:spPr bwMode="auto">
                <a:xfrm rot="5400000">
                  <a:off x="2831" y="1748"/>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AutoShape 147"/>
                <p:cNvSpPr>
                  <a:spLocks noChangeArrowheads="1"/>
                </p:cNvSpPr>
                <p:nvPr/>
              </p:nvSpPr>
              <p:spPr bwMode="auto">
                <a:xfrm rot="5400000">
                  <a:off x="2830" y="187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AutoShape 148"/>
                <p:cNvSpPr>
                  <a:spLocks noChangeArrowheads="1"/>
                </p:cNvSpPr>
                <p:nvPr/>
              </p:nvSpPr>
              <p:spPr bwMode="auto">
                <a:xfrm rot="5400000">
                  <a:off x="3111" y="2003"/>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AutoShape 149"/>
                <p:cNvSpPr>
                  <a:spLocks noChangeArrowheads="1"/>
                </p:cNvSpPr>
                <p:nvPr/>
              </p:nvSpPr>
              <p:spPr bwMode="auto">
                <a:xfrm rot="5400000">
                  <a:off x="3112" y="2129"/>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AutoShape 150"/>
                <p:cNvSpPr>
                  <a:spLocks noChangeArrowheads="1"/>
                </p:cNvSpPr>
                <p:nvPr/>
              </p:nvSpPr>
              <p:spPr bwMode="auto">
                <a:xfrm rot="5400000">
                  <a:off x="3017" y="2003"/>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AutoShape 151"/>
                <p:cNvSpPr>
                  <a:spLocks noChangeArrowheads="1"/>
                </p:cNvSpPr>
                <p:nvPr/>
              </p:nvSpPr>
              <p:spPr bwMode="auto">
                <a:xfrm rot="5400000">
                  <a:off x="3018" y="2129"/>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9" name="AutoShape 152"/>
                <p:cNvSpPr>
                  <a:spLocks noChangeArrowheads="1"/>
                </p:cNvSpPr>
                <p:nvPr/>
              </p:nvSpPr>
              <p:spPr bwMode="auto">
                <a:xfrm rot="5400000">
                  <a:off x="3111" y="225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0" name="AutoShape 153"/>
                <p:cNvSpPr>
                  <a:spLocks noChangeArrowheads="1"/>
                </p:cNvSpPr>
                <p:nvPr/>
              </p:nvSpPr>
              <p:spPr bwMode="auto">
                <a:xfrm rot="5400000">
                  <a:off x="3111" y="2383"/>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1" name="AutoShape 154"/>
                <p:cNvSpPr>
                  <a:spLocks noChangeArrowheads="1"/>
                </p:cNvSpPr>
                <p:nvPr/>
              </p:nvSpPr>
              <p:spPr bwMode="auto">
                <a:xfrm rot="5400000">
                  <a:off x="3017" y="225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2" name="AutoShape 155"/>
                <p:cNvSpPr>
                  <a:spLocks noChangeArrowheads="1"/>
                </p:cNvSpPr>
                <p:nvPr/>
              </p:nvSpPr>
              <p:spPr bwMode="auto">
                <a:xfrm rot="5400000">
                  <a:off x="3017" y="2383"/>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3" name="AutoShape 156"/>
                <p:cNvSpPr>
                  <a:spLocks noChangeArrowheads="1"/>
                </p:cNvSpPr>
                <p:nvPr/>
              </p:nvSpPr>
              <p:spPr bwMode="auto">
                <a:xfrm rot="5400000">
                  <a:off x="2924" y="2003"/>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4" name="AutoShape 157"/>
                <p:cNvSpPr>
                  <a:spLocks noChangeArrowheads="1"/>
                </p:cNvSpPr>
                <p:nvPr/>
              </p:nvSpPr>
              <p:spPr bwMode="auto">
                <a:xfrm rot="5400000">
                  <a:off x="2924" y="2129"/>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5" name="AutoShape 158"/>
                <p:cNvSpPr>
                  <a:spLocks noChangeArrowheads="1"/>
                </p:cNvSpPr>
                <p:nvPr/>
              </p:nvSpPr>
              <p:spPr bwMode="auto">
                <a:xfrm rot="5400000">
                  <a:off x="2830" y="2003"/>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6" name="AutoShape 159"/>
                <p:cNvSpPr>
                  <a:spLocks noChangeArrowheads="1"/>
                </p:cNvSpPr>
                <p:nvPr/>
              </p:nvSpPr>
              <p:spPr bwMode="auto">
                <a:xfrm rot="5400000">
                  <a:off x="2830" y="2129"/>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7" name="AutoShape 160"/>
                <p:cNvSpPr>
                  <a:spLocks noChangeArrowheads="1"/>
                </p:cNvSpPr>
                <p:nvPr/>
              </p:nvSpPr>
              <p:spPr bwMode="auto">
                <a:xfrm rot="5400000">
                  <a:off x="2924" y="225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8" name="AutoShape 161"/>
                <p:cNvSpPr>
                  <a:spLocks noChangeArrowheads="1"/>
                </p:cNvSpPr>
                <p:nvPr/>
              </p:nvSpPr>
              <p:spPr bwMode="auto">
                <a:xfrm rot="5400000">
                  <a:off x="2924" y="2383"/>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9" name="AutoShape 162"/>
                <p:cNvSpPr>
                  <a:spLocks noChangeArrowheads="1"/>
                </p:cNvSpPr>
                <p:nvPr/>
              </p:nvSpPr>
              <p:spPr bwMode="auto">
                <a:xfrm rot="5400000">
                  <a:off x="2830" y="225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0" name="AutoShape 163"/>
                <p:cNvSpPr>
                  <a:spLocks noChangeArrowheads="1"/>
                </p:cNvSpPr>
                <p:nvPr/>
              </p:nvSpPr>
              <p:spPr bwMode="auto">
                <a:xfrm rot="5400000">
                  <a:off x="2830" y="2383"/>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1" name="AutoShape 164"/>
                <p:cNvSpPr>
                  <a:spLocks noChangeArrowheads="1"/>
                </p:cNvSpPr>
                <p:nvPr/>
              </p:nvSpPr>
              <p:spPr bwMode="auto">
                <a:xfrm rot="5400000">
                  <a:off x="2738" y="2507"/>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2" name="AutoShape 165"/>
                <p:cNvSpPr>
                  <a:spLocks noChangeArrowheads="1"/>
                </p:cNvSpPr>
                <p:nvPr/>
              </p:nvSpPr>
              <p:spPr bwMode="auto">
                <a:xfrm rot="5400000">
                  <a:off x="2738" y="263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3" name="AutoShape 166"/>
                <p:cNvSpPr>
                  <a:spLocks noChangeArrowheads="1"/>
                </p:cNvSpPr>
                <p:nvPr/>
              </p:nvSpPr>
              <p:spPr bwMode="auto">
                <a:xfrm rot="5400000">
                  <a:off x="2644" y="2507"/>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4" name="AutoShape 167"/>
                <p:cNvSpPr>
                  <a:spLocks noChangeArrowheads="1"/>
                </p:cNvSpPr>
                <p:nvPr/>
              </p:nvSpPr>
              <p:spPr bwMode="auto">
                <a:xfrm rot="5400000">
                  <a:off x="2644" y="263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AutoShape 168"/>
                <p:cNvSpPr>
                  <a:spLocks noChangeArrowheads="1"/>
                </p:cNvSpPr>
                <p:nvPr/>
              </p:nvSpPr>
              <p:spPr bwMode="auto">
                <a:xfrm rot="5400000">
                  <a:off x="2738" y="2761"/>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6" name="AutoShape 169"/>
                <p:cNvSpPr>
                  <a:spLocks noChangeArrowheads="1"/>
                </p:cNvSpPr>
                <p:nvPr/>
              </p:nvSpPr>
              <p:spPr bwMode="auto">
                <a:xfrm rot="5400000">
                  <a:off x="2738" y="2887"/>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 name="AutoShape 170"/>
                <p:cNvSpPr>
                  <a:spLocks noChangeArrowheads="1"/>
                </p:cNvSpPr>
                <p:nvPr/>
              </p:nvSpPr>
              <p:spPr bwMode="auto">
                <a:xfrm rot="5400000">
                  <a:off x="2644" y="2761"/>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AutoShape 171"/>
                <p:cNvSpPr>
                  <a:spLocks noChangeArrowheads="1"/>
                </p:cNvSpPr>
                <p:nvPr/>
              </p:nvSpPr>
              <p:spPr bwMode="auto">
                <a:xfrm rot="5400000">
                  <a:off x="2644" y="2887"/>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AutoShape 172"/>
                <p:cNvSpPr>
                  <a:spLocks noChangeArrowheads="1"/>
                </p:cNvSpPr>
                <p:nvPr/>
              </p:nvSpPr>
              <p:spPr bwMode="auto">
                <a:xfrm rot="5400000">
                  <a:off x="2551" y="2507"/>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AutoShape 173"/>
                <p:cNvSpPr>
                  <a:spLocks noChangeArrowheads="1"/>
                </p:cNvSpPr>
                <p:nvPr/>
              </p:nvSpPr>
              <p:spPr bwMode="auto">
                <a:xfrm rot="5400000">
                  <a:off x="2551" y="263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AutoShape 174"/>
                <p:cNvSpPr>
                  <a:spLocks noChangeArrowheads="1"/>
                </p:cNvSpPr>
                <p:nvPr/>
              </p:nvSpPr>
              <p:spPr bwMode="auto">
                <a:xfrm rot="5400000">
                  <a:off x="2457" y="2507"/>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AutoShape 175"/>
                <p:cNvSpPr>
                  <a:spLocks noChangeArrowheads="1"/>
                </p:cNvSpPr>
                <p:nvPr/>
              </p:nvSpPr>
              <p:spPr bwMode="auto">
                <a:xfrm rot="5400000">
                  <a:off x="2457" y="2634"/>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AutoShape 176"/>
                <p:cNvSpPr>
                  <a:spLocks noChangeArrowheads="1"/>
                </p:cNvSpPr>
                <p:nvPr/>
              </p:nvSpPr>
              <p:spPr bwMode="auto">
                <a:xfrm rot="5400000">
                  <a:off x="2552" y="2760"/>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AutoShape 177"/>
                <p:cNvSpPr>
                  <a:spLocks noChangeArrowheads="1"/>
                </p:cNvSpPr>
                <p:nvPr/>
              </p:nvSpPr>
              <p:spPr bwMode="auto">
                <a:xfrm rot="5400000">
                  <a:off x="2551" y="2887"/>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5" name="AutoShape 178"/>
                <p:cNvSpPr>
                  <a:spLocks noChangeArrowheads="1"/>
                </p:cNvSpPr>
                <p:nvPr/>
              </p:nvSpPr>
              <p:spPr bwMode="auto">
                <a:xfrm rot="5400000">
                  <a:off x="2458" y="2760"/>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AutoShape 179"/>
                <p:cNvSpPr>
                  <a:spLocks noChangeArrowheads="1"/>
                </p:cNvSpPr>
                <p:nvPr/>
              </p:nvSpPr>
              <p:spPr bwMode="auto">
                <a:xfrm rot="5400000">
                  <a:off x="2457" y="2887"/>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AutoShape 180"/>
                <p:cNvSpPr>
                  <a:spLocks noChangeArrowheads="1"/>
                </p:cNvSpPr>
                <p:nvPr/>
              </p:nvSpPr>
              <p:spPr bwMode="auto">
                <a:xfrm rot="5400000">
                  <a:off x="2738" y="301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AutoShape 181"/>
                <p:cNvSpPr>
                  <a:spLocks noChangeArrowheads="1"/>
                </p:cNvSpPr>
                <p:nvPr/>
              </p:nvSpPr>
              <p:spPr bwMode="auto">
                <a:xfrm rot="5400000">
                  <a:off x="2739" y="3141"/>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AutoShape 182"/>
                <p:cNvSpPr>
                  <a:spLocks noChangeArrowheads="1"/>
                </p:cNvSpPr>
                <p:nvPr/>
              </p:nvSpPr>
              <p:spPr bwMode="auto">
                <a:xfrm rot="5400000">
                  <a:off x="2644" y="301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0" name="AutoShape 183"/>
                <p:cNvSpPr>
                  <a:spLocks noChangeArrowheads="1"/>
                </p:cNvSpPr>
                <p:nvPr/>
              </p:nvSpPr>
              <p:spPr bwMode="auto">
                <a:xfrm rot="5400000">
                  <a:off x="2645" y="3141"/>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1" name="AutoShape 184"/>
                <p:cNvSpPr>
                  <a:spLocks noChangeArrowheads="1"/>
                </p:cNvSpPr>
                <p:nvPr/>
              </p:nvSpPr>
              <p:spPr bwMode="auto">
                <a:xfrm rot="5400000">
                  <a:off x="2738" y="326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2" name="AutoShape 185"/>
                <p:cNvSpPr>
                  <a:spLocks noChangeArrowheads="1"/>
                </p:cNvSpPr>
                <p:nvPr/>
              </p:nvSpPr>
              <p:spPr bwMode="auto">
                <a:xfrm rot="5400000">
                  <a:off x="2738" y="339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3" name="AutoShape 186"/>
                <p:cNvSpPr>
                  <a:spLocks noChangeArrowheads="1"/>
                </p:cNvSpPr>
                <p:nvPr/>
              </p:nvSpPr>
              <p:spPr bwMode="auto">
                <a:xfrm rot="5400000">
                  <a:off x="2644" y="326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4" name="AutoShape 187"/>
                <p:cNvSpPr>
                  <a:spLocks noChangeArrowheads="1"/>
                </p:cNvSpPr>
                <p:nvPr/>
              </p:nvSpPr>
              <p:spPr bwMode="auto">
                <a:xfrm rot="5400000">
                  <a:off x="2644" y="339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5" name="AutoShape 188"/>
                <p:cNvSpPr>
                  <a:spLocks noChangeArrowheads="1"/>
                </p:cNvSpPr>
                <p:nvPr/>
              </p:nvSpPr>
              <p:spPr bwMode="auto">
                <a:xfrm rot="5400000">
                  <a:off x="2551" y="301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6" name="AutoShape 189"/>
                <p:cNvSpPr>
                  <a:spLocks noChangeArrowheads="1"/>
                </p:cNvSpPr>
                <p:nvPr/>
              </p:nvSpPr>
              <p:spPr bwMode="auto">
                <a:xfrm rot="5400000">
                  <a:off x="2551" y="3141"/>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AutoShape 190"/>
                <p:cNvSpPr>
                  <a:spLocks noChangeArrowheads="1"/>
                </p:cNvSpPr>
                <p:nvPr/>
              </p:nvSpPr>
              <p:spPr bwMode="auto">
                <a:xfrm rot="5400000">
                  <a:off x="2457" y="301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8" name="AutoShape 191"/>
                <p:cNvSpPr>
                  <a:spLocks noChangeArrowheads="1"/>
                </p:cNvSpPr>
                <p:nvPr/>
              </p:nvSpPr>
              <p:spPr bwMode="auto">
                <a:xfrm rot="5400000">
                  <a:off x="2457" y="3141"/>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9" name="AutoShape 192"/>
                <p:cNvSpPr>
                  <a:spLocks noChangeArrowheads="1"/>
                </p:cNvSpPr>
                <p:nvPr/>
              </p:nvSpPr>
              <p:spPr bwMode="auto">
                <a:xfrm rot="5400000">
                  <a:off x="2551" y="326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0" name="AutoShape 193"/>
                <p:cNvSpPr>
                  <a:spLocks noChangeArrowheads="1"/>
                </p:cNvSpPr>
                <p:nvPr/>
              </p:nvSpPr>
              <p:spPr bwMode="auto">
                <a:xfrm rot="5400000">
                  <a:off x="2551" y="339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1" name="AutoShape 194"/>
                <p:cNvSpPr>
                  <a:spLocks noChangeArrowheads="1"/>
                </p:cNvSpPr>
                <p:nvPr/>
              </p:nvSpPr>
              <p:spPr bwMode="auto">
                <a:xfrm rot="5400000">
                  <a:off x="2457" y="326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2" name="AutoShape 195"/>
                <p:cNvSpPr>
                  <a:spLocks noChangeArrowheads="1"/>
                </p:cNvSpPr>
                <p:nvPr/>
              </p:nvSpPr>
              <p:spPr bwMode="auto">
                <a:xfrm rot="5400000">
                  <a:off x="2457" y="339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3" name="AutoShape 196"/>
                <p:cNvSpPr>
                  <a:spLocks noChangeArrowheads="1"/>
                </p:cNvSpPr>
                <p:nvPr/>
              </p:nvSpPr>
              <p:spPr bwMode="auto">
                <a:xfrm rot="5400000">
                  <a:off x="3111" y="250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4" name="AutoShape 197"/>
                <p:cNvSpPr>
                  <a:spLocks noChangeArrowheads="1"/>
                </p:cNvSpPr>
                <p:nvPr/>
              </p:nvSpPr>
              <p:spPr bwMode="auto">
                <a:xfrm rot="5400000">
                  <a:off x="3111" y="263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5" name="AutoShape 198"/>
                <p:cNvSpPr>
                  <a:spLocks noChangeArrowheads="1"/>
                </p:cNvSpPr>
                <p:nvPr/>
              </p:nvSpPr>
              <p:spPr bwMode="auto">
                <a:xfrm rot="5400000">
                  <a:off x="3017" y="250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6" name="AutoShape 199"/>
                <p:cNvSpPr>
                  <a:spLocks noChangeArrowheads="1"/>
                </p:cNvSpPr>
                <p:nvPr/>
              </p:nvSpPr>
              <p:spPr bwMode="auto">
                <a:xfrm rot="5400000">
                  <a:off x="3017" y="263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7" name="AutoShape 200"/>
                <p:cNvSpPr>
                  <a:spLocks noChangeArrowheads="1"/>
                </p:cNvSpPr>
                <p:nvPr/>
              </p:nvSpPr>
              <p:spPr bwMode="auto">
                <a:xfrm rot="5400000">
                  <a:off x="3111" y="276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AutoShape 201"/>
                <p:cNvSpPr>
                  <a:spLocks noChangeArrowheads="1"/>
                </p:cNvSpPr>
                <p:nvPr/>
              </p:nvSpPr>
              <p:spPr bwMode="auto">
                <a:xfrm rot="5400000">
                  <a:off x="3111" y="288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AutoShape 202"/>
                <p:cNvSpPr>
                  <a:spLocks noChangeArrowheads="1"/>
                </p:cNvSpPr>
                <p:nvPr/>
              </p:nvSpPr>
              <p:spPr bwMode="auto">
                <a:xfrm rot="5400000">
                  <a:off x="3017" y="276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AutoShape 203"/>
                <p:cNvSpPr>
                  <a:spLocks noChangeArrowheads="1"/>
                </p:cNvSpPr>
                <p:nvPr/>
              </p:nvSpPr>
              <p:spPr bwMode="auto">
                <a:xfrm rot="5400000">
                  <a:off x="3017" y="288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AutoShape 204"/>
                <p:cNvSpPr>
                  <a:spLocks noChangeArrowheads="1"/>
                </p:cNvSpPr>
                <p:nvPr/>
              </p:nvSpPr>
              <p:spPr bwMode="auto">
                <a:xfrm rot="5400000">
                  <a:off x="2924" y="250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AutoShape 205"/>
                <p:cNvSpPr>
                  <a:spLocks noChangeArrowheads="1"/>
                </p:cNvSpPr>
                <p:nvPr/>
              </p:nvSpPr>
              <p:spPr bwMode="auto">
                <a:xfrm rot="5400000">
                  <a:off x="2924" y="263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AutoShape 206"/>
                <p:cNvSpPr>
                  <a:spLocks noChangeArrowheads="1"/>
                </p:cNvSpPr>
                <p:nvPr/>
              </p:nvSpPr>
              <p:spPr bwMode="auto">
                <a:xfrm rot="5400000">
                  <a:off x="2832" y="250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4" name="AutoShape 207"/>
                <p:cNvSpPr>
                  <a:spLocks noChangeArrowheads="1"/>
                </p:cNvSpPr>
                <p:nvPr/>
              </p:nvSpPr>
              <p:spPr bwMode="auto">
                <a:xfrm rot="5400000">
                  <a:off x="2830" y="2635"/>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AutoShape 208"/>
                <p:cNvSpPr>
                  <a:spLocks noChangeArrowheads="1"/>
                </p:cNvSpPr>
                <p:nvPr/>
              </p:nvSpPr>
              <p:spPr bwMode="auto">
                <a:xfrm rot="5400000">
                  <a:off x="2925" y="2761"/>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AutoShape 209"/>
                <p:cNvSpPr>
                  <a:spLocks noChangeArrowheads="1"/>
                </p:cNvSpPr>
                <p:nvPr/>
              </p:nvSpPr>
              <p:spPr bwMode="auto">
                <a:xfrm rot="5400000">
                  <a:off x="2924" y="288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7" name="AutoShape 210"/>
                <p:cNvSpPr>
                  <a:spLocks noChangeArrowheads="1"/>
                </p:cNvSpPr>
                <p:nvPr/>
              </p:nvSpPr>
              <p:spPr bwMode="auto">
                <a:xfrm rot="5400000">
                  <a:off x="2831" y="2761"/>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AutoShape 211"/>
                <p:cNvSpPr>
                  <a:spLocks noChangeArrowheads="1"/>
                </p:cNvSpPr>
                <p:nvPr/>
              </p:nvSpPr>
              <p:spPr bwMode="auto">
                <a:xfrm rot="5400000">
                  <a:off x="2830" y="2888"/>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9" name="AutoShape 212"/>
                <p:cNvSpPr>
                  <a:spLocks noChangeArrowheads="1"/>
                </p:cNvSpPr>
                <p:nvPr/>
              </p:nvSpPr>
              <p:spPr bwMode="auto">
                <a:xfrm rot="5400000">
                  <a:off x="3111" y="301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0" name="AutoShape 213"/>
                <p:cNvSpPr>
                  <a:spLocks noChangeArrowheads="1"/>
                </p:cNvSpPr>
                <p:nvPr/>
              </p:nvSpPr>
              <p:spPr bwMode="auto">
                <a:xfrm rot="5400000">
                  <a:off x="3112" y="3142"/>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AutoShape 214"/>
                <p:cNvSpPr>
                  <a:spLocks noChangeArrowheads="1"/>
                </p:cNvSpPr>
                <p:nvPr/>
              </p:nvSpPr>
              <p:spPr bwMode="auto">
                <a:xfrm rot="5400000">
                  <a:off x="3017" y="301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2" name="AutoShape 215"/>
                <p:cNvSpPr>
                  <a:spLocks noChangeArrowheads="1"/>
                </p:cNvSpPr>
                <p:nvPr/>
              </p:nvSpPr>
              <p:spPr bwMode="auto">
                <a:xfrm rot="5400000">
                  <a:off x="3018" y="3142"/>
                  <a:ext cx="110"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3" name="AutoShape 216"/>
                <p:cNvSpPr>
                  <a:spLocks noChangeArrowheads="1"/>
                </p:cNvSpPr>
                <p:nvPr/>
              </p:nvSpPr>
              <p:spPr bwMode="auto">
                <a:xfrm rot="5400000">
                  <a:off x="3111" y="3269"/>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4" name="AutoShape 217"/>
                <p:cNvSpPr>
                  <a:spLocks noChangeArrowheads="1"/>
                </p:cNvSpPr>
                <p:nvPr/>
              </p:nvSpPr>
              <p:spPr bwMode="auto">
                <a:xfrm rot="5400000">
                  <a:off x="3111" y="339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5" name="AutoShape 218"/>
                <p:cNvSpPr>
                  <a:spLocks noChangeArrowheads="1"/>
                </p:cNvSpPr>
                <p:nvPr/>
              </p:nvSpPr>
              <p:spPr bwMode="auto">
                <a:xfrm rot="5400000">
                  <a:off x="3017" y="3269"/>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6" name="AutoShape 219"/>
                <p:cNvSpPr>
                  <a:spLocks noChangeArrowheads="1"/>
                </p:cNvSpPr>
                <p:nvPr/>
              </p:nvSpPr>
              <p:spPr bwMode="auto">
                <a:xfrm rot="5400000">
                  <a:off x="3017" y="339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AutoShape 220"/>
                <p:cNvSpPr>
                  <a:spLocks noChangeArrowheads="1"/>
                </p:cNvSpPr>
                <p:nvPr/>
              </p:nvSpPr>
              <p:spPr bwMode="auto">
                <a:xfrm rot="5400000">
                  <a:off x="2924" y="301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AutoShape 221"/>
                <p:cNvSpPr>
                  <a:spLocks noChangeArrowheads="1"/>
                </p:cNvSpPr>
                <p:nvPr/>
              </p:nvSpPr>
              <p:spPr bwMode="auto">
                <a:xfrm rot="5400000">
                  <a:off x="2924" y="314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9" name="AutoShape 222"/>
                <p:cNvSpPr>
                  <a:spLocks noChangeArrowheads="1"/>
                </p:cNvSpPr>
                <p:nvPr/>
              </p:nvSpPr>
              <p:spPr bwMode="auto">
                <a:xfrm rot="5400000">
                  <a:off x="2830" y="301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0" name="AutoShape 223"/>
                <p:cNvSpPr>
                  <a:spLocks noChangeArrowheads="1"/>
                </p:cNvSpPr>
                <p:nvPr/>
              </p:nvSpPr>
              <p:spPr bwMode="auto">
                <a:xfrm rot="5400000">
                  <a:off x="2830" y="3142"/>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1" name="AutoShape 224"/>
                <p:cNvSpPr>
                  <a:spLocks noChangeArrowheads="1"/>
                </p:cNvSpPr>
                <p:nvPr/>
              </p:nvSpPr>
              <p:spPr bwMode="auto">
                <a:xfrm rot="5400000">
                  <a:off x="2924" y="3269"/>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2" name="AutoShape 225"/>
                <p:cNvSpPr>
                  <a:spLocks noChangeArrowheads="1"/>
                </p:cNvSpPr>
                <p:nvPr/>
              </p:nvSpPr>
              <p:spPr bwMode="auto">
                <a:xfrm rot="5400000">
                  <a:off x="2924" y="339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3" name="AutoShape 226"/>
                <p:cNvSpPr>
                  <a:spLocks noChangeArrowheads="1"/>
                </p:cNvSpPr>
                <p:nvPr/>
              </p:nvSpPr>
              <p:spPr bwMode="auto">
                <a:xfrm rot="5400000">
                  <a:off x="2830" y="3269"/>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4" name="AutoShape 227"/>
                <p:cNvSpPr>
                  <a:spLocks noChangeArrowheads="1"/>
                </p:cNvSpPr>
                <p:nvPr/>
              </p:nvSpPr>
              <p:spPr bwMode="auto">
                <a:xfrm rot="5400000">
                  <a:off x="2830" y="3396"/>
                  <a:ext cx="111" cy="82"/>
                </a:xfrm>
                <a:prstGeom prst="plaque">
                  <a:avLst>
                    <a:gd name="adj" fmla="val 38171"/>
                  </a:avLst>
                </a:prstGeom>
                <a:noFill/>
                <a:ln w="12700">
                  <a:solidFill>
                    <a:schemeClr val="accent2"/>
                  </a:solidFill>
                  <a:miter lim="800000"/>
                  <a:headEnd/>
                  <a:tailEnd/>
                </a:ln>
              </p:spPr>
              <p:txBody>
                <a:bodyPr wrap="none" anchor="ct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240" name="Oval 11">
              <a:extLst>
                <a:ext uri="{FF2B5EF4-FFF2-40B4-BE49-F238E27FC236}">
                  <a16:creationId xmlns:a16="http://schemas.microsoft.com/office/drawing/2014/main" id="{C8A6F353-3391-9799-F0E5-7360C59E15C1}"/>
                </a:ext>
              </a:extLst>
            </p:cNvPr>
            <p:cNvSpPr/>
            <p:nvPr/>
          </p:nvSpPr>
          <p:spPr>
            <a:xfrm>
              <a:off x="4206236" y="5300966"/>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1" name="Oval 25">
              <a:extLst>
                <a:ext uri="{FF2B5EF4-FFF2-40B4-BE49-F238E27FC236}">
                  <a16:creationId xmlns:a16="http://schemas.microsoft.com/office/drawing/2014/main" id="{F6D8CDFF-00AA-4FC1-A441-1A2405FCDBC9}"/>
                </a:ext>
              </a:extLst>
            </p:cNvPr>
            <p:cNvSpPr/>
            <p:nvPr/>
          </p:nvSpPr>
          <p:spPr>
            <a:xfrm rot="16200000">
              <a:off x="4352539" y="5345937"/>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2" name="Oval 27">
              <a:extLst>
                <a:ext uri="{FF2B5EF4-FFF2-40B4-BE49-F238E27FC236}">
                  <a16:creationId xmlns:a16="http://schemas.microsoft.com/office/drawing/2014/main" id="{4F3A42F7-8B50-9197-8317-D1F400DC3C92}"/>
                </a:ext>
              </a:extLst>
            </p:cNvPr>
            <p:cNvSpPr/>
            <p:nvPr/>
          </p:nvSpPr>
          <p:spPr>
            <a:xfrm rot="16200000">
              <a:off x="4469955" y="5334480"/>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3" name="Oval 36">
              <a:extLst>
                <a:ext uri="{FF2B5EF4-FFF2-40B4-BE49-F238E27FC236}">
                  <a16:creationId xmlns:a16="http://schemas.microsoft.com/office/drawing/2014/main" id="{89341C9C-71D0-7117-00A4-85DBF0632B47}"/>
                </a:ext>
              </a:extLst>
            </p:cNvPr>
            <p:cNvSpPr/>
            <p:nvPr/>
          </p:nvSpPr>
          <p:spPr>
            <a:xfrm>
              <a:off x="4627637" y="5403714"/>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4" name="Oval 11">
              <a:extLst>
                <a:ext uri="{FF2B5EF4-FFF2-40B4-BE49-F238E27FC236}">
                  <a16:creationId xmlns:a16="http://schemas.microsoft.com/office/drawing/2014/main" id="{4E340E92-5A4E-0D47-3533-5C4594D6E85B}"/>
                </a:ext>
              </a:extLst>
            </p:cNvPr>
            <p:cNvSpPr/>
            <p:nvPr/>
          </p:nvSpPr>
          <p:spPr>
            <a:xfrm>
              <a:off x="4175044" y="5565092"/>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5" name="Oval 25">
              <a:extLst>
                <a:ext uri="{FF2B5EF4-FFF2-40B4-BE49-F238E27FC236}">
                  <a16:creationId xmlns:a16="http://schemas.microsoft.com/office/drawing/2014/main" id="{B837E38F-7D30-D462-EE96-79DC74762D9F}"/>
                </a:ext>
              </a:extLst>
            </p:cNvPr>
            <p:cNvSpPr/>
            <p:nvPr/>
          </p:nvSpPr>
          <p:spPr>
            <a:xfrm rot="16200000">
              <a:off x="4321347" y="5610063"/>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6" name="Oval 27">
              <a:extLst>
                <a:ext uri="{FF2B5EF4-FFF2-40B4-BE49-F238E27FC236}">
                  <a16:creationId xmlns:a16="http://schemas.microsoft.com/office/drawing/2014/main" id="{3C1CA2FF-5229-BC98-BC85-BB0DD2A5121C}"/>
                </a:ext>
              </a:extLst>
            </p:cNvPr>
            <p:cNvSpPr/>
            <p:nvPr/>
          </p:nvSpPr>
          <p:spPr>
            <a:xfrm rot="16200000">
              <a:off x="4438763" y="5598606"/>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7" name="Oval 36">
              <a:extLst>
                <a:ext uri="{FF2B5EF4-FFF2-40B4-BE49-F238E27FC236}">
                  <a16:creationId xmlns:a16="http://schemas.microsoft.com/office/drawing/2014/main" id="{E2043AED-C9EA-9984-8978-50D15C460635}"/>
                </a:ext>
              </a:extLst>
            </p:cNvPr>
            <p:cNvSpPr/>
            <p:nvPr/>
          </p:nvSpPr>
          <p:spPr>
            <a:xfrm>
              <a:off x="4596445" y="5667840"/>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8" name="Oval 11">
              <a:extLst>
                <a:ext uri="{FF2B5EF4-FFF2-40B4-BE49-F238E27FC236}">
                  <a16:creationId xmlns:a16="http://schemas.microsoft.com/office/drawing/2014/main" id="{987077BB-A0BE-7907-163A-0E3DAB07A452}"/>
                </a:ext>
              </a:extLst>
            </p:cNvPr>
            <p:cNvSpPr/>
            <p:nvPr/>
          </p:nvSpPr>
          <p:spPr>
            <a:xfrm>
              <a:off x="4164124" y="5765649"/>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9" name="Oval 25">
              <a:extLst>
                <a:ext uri="{FF2B5EF4-FFF2-40B4-BE49-F238E27FC236}">
                  <a16:creationId xmlns:a16="http://schemas.microsoft.com/office/drawing/2014/main" id="{FACD26C8-7097-2830-BB35-3B6AECB9708C}"/>
                </a:ext>
              </a:extLst>
            </p:cNvPr>
            <p:cNvSpPr/>
            <p:nvPr/>
          </p:nvSpPr>
          <p:spPr>
            <a:xfrm rot="16200000">
              <a:off x="4310427" y="5810620"/>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0" name="Oval 27">
              <a:extLst>
                <a:ext uri="{FF2B5EF4-FFF2-40B4-BE49-F238E27FC236}">
                  <a16:creationId xmlns:a16="http://schemas.microsoft.com/office/drawing/2014/main" id="{D1C40682-91D6-6A52-71C0-3ABA2AF8E016}"/>
                </a:ext>
              </a:extLst>
            </p:cNvPr>
            <p:cNvSpPr/>
            <p:nvPr/>
          </p:nvSpPr>
          <p:spPr>
            <a:xfrm rot="16200000">
              <a:off x="4427843" y="5799163"/>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1" name="Oval 36">
              <a:extLst>
                <a:ext uri="{FF2B5EF4-FFF2-40B4-BE49-F238E27FC236}">
                  <a16:creationId xmlns:a16="http://schemas.microsoft.com/office/drawing/2014/main" id="{F4D72C2C-1333-3ED5-E2D8-F2404518605D}"/>
                </a:ext>
              </a:extLst>
            </p:cNvPr>
            <p:cNvSpPr/>
            <p:nvPr/>
          </p:nvSpPr>
          <p:spPr>
            <a:xfrm>
              <a:off x="4585525" y="5868397"/>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2" name="Oval 11">
              <a:extLst>
                <a:ext uri="{FF2B5EF4-FFF2-40B4-BE49-F238E27FC236}">
                  <a16:creationId xmlns:a16="http://schemas.microsoft.com/office/drawing/2014/main" id="{EA6655BC-D82C-829F-EE37-B6D2613D0036}"/>
                </a:ext>
              </a:extLst>
            </p:cNvPr>
            <p:cNvSpPr/>
            <p:nvPr/>
          </p:nvSpPr>
          <p:spPr>
            <a:xfrm>
              <a:off x="4175044" y="5915386"/>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3" name="Oval 25">
              <a:extLst>
                <a:ext uri="{FF2B5EF4-FFF2-40B4-BE49-F238E27FC236}">
                  <a16:creationId xmlns:a16="http://schemas.microsoft.com/office/drawing/2014/main" id="{B1EEFB1B-6617-4C93-E5F5-4468B0171F76}"/>
                </a:ext>
              </a:extLst>
            </p:cNvPr>
            <p:cNvSpPr/>
            <p:nvPr/>
          </p:nvSpPr>
          <p:spPr>
            <a:xfrm rot="16200000">
              <a:off x="4321347" y="5960357"/>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4" name="Oval 27">
              <a:extLst>
                <a:ext uri="{FF2B5EF4-FFF2-40B4-BE49-F238E27FC236}">
                  <a16:creationId xmlns:a16="http://schemas.microsoft.com/office/drawing/2014/main" id="{D503EC45-5D96-B164-45E3-02EC91B51584}"/>
                </a:ext>
              </a:extLst>
            </p:cNvPr>
            <p:cNvSpPr/>
            <p:nvPr/>
          </p:nvSpPr>
          <p:spPr>
            <a:xfrm rot="16200000">
              <a:off x="4438763" y="5948900"/>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5" name="Oval 36">
              <a:extLst>
                <a:ext uri="{FF2B5EF4-FFF2-40B4-BE49-F238E27FC236}">
                  <a16:creationId xmlns:a16="http://schemas.microsoft.com/office/drawing/2014/main" id="{19F0CCF9-C48C-8FB5-7056-DC7A85F32526}"/>
                </a:ext>
              </a:extLst>
            </p:cNvPr>
            <p:cNvSpPr/>
            <p:nvPr/>
          </p:nvSpPr>
          <p:spPr>
            <a:xfrm>
              <a:off x="4596445" y="6018134"/>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2" name="Oval 11">
              <a:extLst>
                <a:ext uri="{FF2B5EF4-FFF2-40B4-BE49-F238E27FC236}">
                  <a16:creationId xmlns:a16="http://schemas.microsoft.com/office/drawing/2014/main" id="{04D01B58-E7A5-B46B-03BF-9F919CABBC79}"/>
                </a:ext>
              </a:extLst>
            </p:cNvPr>
            <p:cNvSpPr/>
            <p:nvPr/>
          </p:nvSpPr>
          <p:spPr>
            <a:xfrm>
              <a:off x="4187635" y="5425521"/>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3" name="Oval 25">
              <a:extLst>
                <a:ext uri="{FF2B5EF4-FFF2-40B4-BE49-F238E27FC236}">
                  <a16:creationId xmlns:a16="http://schemas.microsoft.com/office/drawing/2014/main" id="{B5FEF922-87D9-5FDA-6F6E-BD6F480C1F8E}"/>
                </a:ext>
              </a:extLst>
            </p:cNvPr>
            <p:cNvSpPr/>
            <p:nvPr/>
          </p:nvSpPr>
          <p:spPr>
            <a:xfrm rot="16200000">
              <a:off x="4333938" y="5470492"/>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4" name="Oval 27">
              <a:extLst>
                <a:ext uri="{FF2B5EF4-FFF2-40B4-BE49-F238E27FC236}">
                  <a16:creationId xmlns:a16="http://schemas.microsoft.com/office/drawing/2014/main" id="{4462029A-FEC9-D540-52B7-3DB8E84B8BD0}"/>
                </a:ext>
              </a:extLst>
            </p:cNvPr>
            <p:cNvSpPr/>
            <p:nvPr/>
          </p:nvSpPr>
          <p:spPr>
            <a:xfrm rot="16200000">
              <a:off x="4451354" y="5459035"/>
              <a:ext cx="44763" cy="45014"/>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5" name="Oval 36">
              <a:extLst>
                <a:ext uri="{FF2B5EF4-FFF2-40B4-BE49-F238E27FC236}">
                  <a16:creationId xmlns:a16="http://schemas.microsoft.com/office/drawing/2014/main" id="{B5543681-629E-B6BA-675E-ACBD7BED37F5}"/>
                </a:ext>
              </a:extLst>
            </p:cNvPr>
            <p:cNvSpPr/>
            <p:nvPr/>
          </p:nvSpPr>
          <p:spPr>
            <a:xfrm>
              <a:off x="4609036" y="5528269"/>
              <a:ext cx="45014" cy="44763"/>
            </a:xfrm>
            <a:prstGeom prst="ellipse">
              <a:avLst/>
            </a:prstGeom>
            <a:solidFill>
              <a:schemeClr val="bg2">
                <a:lumMod val="2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15895" tIns="57948" rIns="115895" bIns="57948" numCol="1" spcCol="0" rtlCol="0" fromWordArt="0" anchor="ctr" anchorCtr="0" forceAA="0" compatLnSpc="1">
              <a:prstTxWarp prst="textNoShape">
                <a:avLst/>
              </a:prstTxWarp>
              <a:noAutofit/>
            </a:bodyPr>
            <a:lstStyle>
              <a:defPPr>
                <a:defRPr lang="en-US"/>
              </a:defPPr>
              <a:lvl1pPr marL="0" algn="l" defTabSz="766432" rtl="0" eaLnBrk="1" latinLnBrk="0" hangingPunct="1">
                <a:defRPr sz="3000" kern="1200">
                  <a:solidFill>
                    <a:schemeClr val="lt1"/>
                  </a:solidFill>
                  <a:latin typeface="+mn-lt"/>
                  <a:ea typeface="+mn-ea"/>
                  <a:cs typeface="+mn-cs"/>
                </a:defRPr>
              </a:lvl1pPr>
              <a:lvl2pPr marL="766432" algn="l" defTabSz="766432" rtl="0" eaLnBrk="1" latinLnBrk="0" hangingPunct="1">
                <a:defRPr sz="3000" kern="1200">
                  <a:solidFill>
                    <a:schemeClr val="lt1"/>
                  </a:solidFill>
                  <a:latin typeface="+mn-lt"/>
                  <a:ea typeface="+mn-ea"/>
                  <a:cs typeface="+mn-cs"/>
                </a:defRPr>
              </a:lvl2pPr>
              <a:lvl3pPr marL="1532863" algn="l" defTabSz="766432" rtl="0" eaLnBrk="1" latinLnBrk="0" hangingPunct="1">
                <a:defRPr sz="3000" kern="1200">
                  <a:solidFill>
                    <a:schemeClr val="lt1"/>
                  </a:solidFill>
                  <a:latin typeface="+mn-lt"/>
                  <a:ea typeface="+mn-ea"/>
                  <a:cs typeface="+mn-cs"/>
                </a:defRPr>
              </a:lvl3pPr>
              <a:lvl4pPr marL="2299295" algn="l" defTabSz="766432" rtl="0" eaLnBrk="1" latinLnBrk="0" hangingPunct="1">
                <a:defRPr sz="3000" kern="1200">
                  <a:solidFill>
                    <a:schemeClr val="lt1"/>
                  </a:solidFill>
                  <a:latin typeface="+mn-lt"/>
                  <a:ea typeface="+mn-ea"/>
                  <a:cs typeface="+mn-cs"/>
                </a:defRPr>
              </a:lvl4pPr>
              <a:lvl5pPr marL="3065728" algn="l" defTabSz="766432" rtl="0" eaLnBrk="1" latinLnBrk="0" hangingPunct="1">
                <a:defRPr sz="3000" kern="1200">
                  <a:solidFill>
                    <a:schemeClr val="lt1"/>
                  </a:solidFill>
                  <a:latin typeface="+mn-lt"/>
                  <a:ea typeface="+mn-ea"/>
                  <a:cs typeface="+mn-cs"/>
                </a:defRPr>
              </a:lvl5pPr>
              <a:lvl6pPr marL="3832161" algn="l" defTabSz="766432" rtl="0" eaLnBrk="1" latinLnBrk="0" hangingPunct="1">
                <a:defRPr sz="3000" kern="1200">
                  <a:solidFill>
                    <a:schemeClr val="lt1"/>
                  </a:solidFill>
                  <a:latin typeface="+mn-lt"/>
                  <a:ea typeface="+mn-ea"/>
                  <a:cs typeface="+mn-cs"/>
                </a:defRPr>
              </a:lvl6pPr>
              <a:lvl7pPr marL="4598592" algn="l" defTabSz="766432" rtl="0" eaLnBrk="1" latinLnBrk="0" hangingPunct="1">
                <a:defRPr sz="3000" kern="1200">
                  <a:solidFill>
                    <a:schemeClr val="lt1"/>
                  </a:solidFill>
                  <a:latin typeface="+mn-lt"/>
                  <a:ea typeface="+mn-ea"/>
                  <a:cs typeface="+mn-cs"/>
                </a:defRPr>
              </a:lvl7pPr>
              <a:lvl8pPr marL="5365024" algn="l" defTabSz="766432" rtl="0" eaLnBrk="1" latinLnBrk="0" hangingPunct="1">
                <a:defRPr sz="3000" kern="1200">
                  <a:solidFill>
                    <a:schemeClr val="lt1"/>
                  </a:solidFill>
                  <a:latin typeface="+mn-lt"/>
                  <a:ea typeface="+mn-ea"/>
                  <a:cs typeface="+mn-cs"/>
                </a:defRPr>
              </a:lvl8pPr>
              <a:lvl9pPr marL="6131457" algn="l" defTabSz="766432" rtl="0" eaLnBrk="1" latinLnBrk="0" hangingPunct="1">
                <a:defRPr sz="3000" kern="1200">
                  <a:solidFill>
                    <a:schemeClr val="lt1"/>
                  </a:solidFill>
                  <a:latin typeface="+mn-lt"/>
                  <a:ea typeface="+mn-ea"/>
                  <a:cs typeface="+mn-cs"/>
                </a:defRPr>
              </a:lvl9pPr>
            </a:lstStyle>
            <a:p>
              <a:pPr marL="0" marR="0" lvl="0" indent="0" algn="ctr" defTabSz="647229"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156" name="Forme libre : forme 1155">
            <a:extLst>
              <a:ext uri="{FF2B5EF4-FFF2-40B4-BE49-F238E27FC236}">
                <a16:creationId xmlns:a16="http://schemas.microsoft.com/office/drawing/2014/main" id="{5F456DB0-9E68-CCDE-BB4F-48F615363227}"/>
              </a:ext>
            </a:extLst>
          </p:cNvPr>
          <p:cNvSpPr/>
          <p:nvPr/>
        </p:nvSpPr>
        <p:spPr>
          <a:xfrm>
            <a:off x="3939186" y="2731251"/>
            <a:ext cx="1590615" cy="2976747"/>
          </a:xfrm>
          <a:custGeom>
            <a:avLst/>
            <a:gdLst>
              <a:gd name="connsiteX0" fmla="*/ 0 w 1916998"/>
              <a:gd name="connsiteY0" fmla="*/ 0 h 2551814"/>
              <a:gd name="connsiteX1" fmla="*/ 1839433 w 1916998"/>
              <a:gd name="connsiteY1" fmla="*/ 1733107 h 2551814"/>
              <a:gd name="connsiteX2" fmla="*/ 1541721 w 1916998"/>
              <a:gd name="connsiteY2" fmla="*/ 2551814 h 2551814"/>
            </a:gdLst>
            <a:ahLst/>
            <a:cxnLst>
              <a:cxn ang="0">
                <a:pos x="connsiteX0" y="connsiteY0"/>
              </a:cxn>
              <a:cxn ang="0">
                <a:pos x="connsiteX1" y="connsiteY1"/>
              </a:cxn>
              <a:cxn ang="0">
                <a:pos x="connsiteX2" y="connsiteY2"/>
              </a:cxn>
            </a:cxnLst>
            <a:rect l="l" t="t" r="r" b="b"/>
            <a:pathLst>
              <a:path w="1916998" h="2551814">
                <a:moveTo>
                  <a:pt x="0" y="0"/>
                </a:moveTo>
                <a:cubicBezTo>
                  <a:pt x="791240" y="653902"/>
                  <a:pt x="1582480" y="1307805"/>
                  <a:pt x="1839433" y="1733107"/>
                </a:cubicBezTo>
                <a:cubicBezTo>
                  <a:pt x="2096386" y="2158409"/>
                  <a:pt x="1640958" y="2404730"/>
                  <a:pt x="1541721" y="2551814"/>
                </a:cubicBezTo>
              </a:path>
            </a:pathLst>
          </a:custGeom>
          <a:ln w="28575">
            <a:tailEnd type="arrow"/>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202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3" name="Freeform 1027">
            <a:extLst>
              <a:ext uri="{FF2B5EF4-FFF2-40B4-BE49-F238E27FC236}">
                <a16:creationId xmlns:a16="http://schemas.microsoft.com/office/drawing/2014/main" id="{A98B40B6-9A42-42E1-B998-0DC314CA6FD1}"/>
              </a:ext>
            </a:extLst>
          </p:cNvPr>
          <p:cNvSpPr/>
          <p:nvPr/>
        </p:nvSpPr>
        <p:spPr>
          <a:xfrm>
            <a:off x="4761730" y="5113777"/>
            <a:ext cx="5735053" cy="598377"/>
          </a:xfrm>
          <a:custGeom>
            <a:avLst/>
            <a:gdLst>
              <a:gd name="connsiteX0" fmla="*/ 0 w 1744911"/>
              <a:gd name="connsiteY0" fmla="*/ 12647 h 1270995"/>
              <a:gd name="connsiteX1" fmla="*/ 1031846 w 1744911"/>
              <a:gd name="connsiteY1" fmla="*/ 180426 h 1270995"/>
              <a:gd name="connsiteX2" fmla="*/ 1744911 w 1744911"/>
              <a:gd name="connsiteY2" fmla="*/ 1270995 h 1270995"/>
              <a:gd name="connsiteX0" fmla="*/ 0 w 1744911"/>
              <a:gd name="connsiteY0" fmla="*/ 4177 h 1262525"/>
              <a:gd name="connsiteX1" fmla="*/ 1174459 w 1744911"/>
              <a:gd name="connsiteY1" fmla="*/ 247457 h 1262525"/>
              <a:gd name="connsiteX2" fmla="*/ 1744911 w 1744911"/>
              <a:gd name="connsiteY2" fmla="*/ 1262525 h 1262525"/>
              <a:gd name="connsiteX0" fmla="*/ 0 w 1744911"/>
              <a:gd name="connsiteY0" fmla="*/ 4177 h 1262525"/>
              <a:gd name="connsiteX1" fmla="*/ 1174459 w 1744911"/>
              <a:gd name="connsiteY1" fmla="*/ 247457 h 1262525"/>
              <a:gd name="connsiteX2" fmla="*/ 1744911 w 1744911"/>
              <a:gd name="connsiteY2" fmla="*/ 1262525 h 1262525"/>
              <a:gd name="connsiteX0" fmla="*/ 0 w 1761689"/>
              <a:gd name="connsiteY0" fmla="*/ 5036 h 1364052"/>
              <a:gd name="connsiteX1" fmla="*/ 1174459 w 1761689"/>
              <a:gd name="connsiteY1" fmla="*/ 248316 h 1364052"/>
              <a:gd name="connsiteX2" fmla="*/ 1761689 w 1761689"/>
              <a:gd name="connsiteY2" fmla="*/ 1364052 h 1364052"/>
            </a:gdLst>
            <a:ahLst/>
            <a:cxnLst>
              <a:cxn ang="0">
                <a:pos x="connsiteX0" y="connsiteY0"/>
              </a:cxn>
              <a:cxn ang="0">
                <a:pos x="connsiteX1" y="connsiteY1"/>
              </a:cxn>
              <a:cxn ang="0">
                <a:pos x="connsiteX2" y="connsiteY2"/>
              </a:cxn>
            </a:cxnLst>
            <a:rect l="l" t="t" r="r" b="b"/>
            <a:pathLst>
              <a:path w="1761689" h="1364052">
                <a:moveTo>
                  <a:pt x="0" y="5036"/>
                </a:moveTo>
                <a:cubicBezTo>
                  <a:pt x="370514" y="-15937"/>
                  <a:pt x="880844" y="21813"/>
                  <a:pt x="1174459" y="248316"/>
                </a:cubicBezTo>
                <a:cubicBezTo>
                  <a:pt x="1468074" y="474819"/>
                  <a:pt x="1659622" y="915241"/>
                  <a:pt x="1761689" y="1364052"/>
                </a:cubicBezTo>
              </a:path>
            </a:pathLst>
          </a:custGeom>
          <a:ln>
            <a:prstDash val="solid"/>
            <a:tailEnd type="arrow"/>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4" name="Group 17">
            <a:extLst>
              <a:ext uri="{FF2B5EF4-FFF2-40B4-BE49-F238E27FC236}">
                <a16:creationId xmlns:a16="http://schemas.microsoft.com/office/drawing/2014/main" id="{B57A1A06-BE7C-4A2D-2471-0CF2357A00B0}"/>
              </a:ext>
            </a:extLst>
          </p:cNvPr>
          <p:cNvGrpSpPr>
            <a:grpSpLocks/>
          </p:cNvGrpSpPr>
          <p:nvPr/>
        </p:nvGrpSpPr>
        <p:grpSpPr bwMode="auto">
          <a:xfrm flipV="1">
            <a:off x="8490754" y="5881098"/>
            <a:ext cx="1216750" cy="1500658"/>
            <a:chOff x="3751" y="1442"/>
            <a:chExt cx="1990" cy="2621"/>
          </a:xfrm>
        </p:grpSpPr>
        <p:sp>
          <p:nvSpPr>
            <p:cNvPr id="5" name="AutoShape 18">
              <a:extLst>
                <a:ext uri="{FF2B5EF4-FFF2-40B4-BE49-F238E27FC236}">
                  <a16:creationId xmlns:a16="http://schemas.microsoft.com/office/drawing/2014/main" id="{E00DFE2C-9AB1-6770-C4D6-4BCE32481061}"/>
                </a:ext>
              </a:extLst>
            </p:cNvPr>
            <p:cNvSpPr>
              <a:spLocks noChangeArrowheads="1"/>
            </p:cNvSpPr>
            <p:nvPr/>
          </p:nvSpPr>
          <p:spPr bwMode="auto">
            <a:xfrm rot="5400000">
              <a:off x="3735" y="3059"/>
              <a:ext cx="680" cy="648"/>
            </a:xfrm>
            <a:prstGeom prst="can">
              <a:avLst>
                <a:gd name="adj" fmla="val 38921"/>
              </a:avLst>
            </a:prstGeom>
            <a:solidFill>
              <a:schemeClr val="accent1"/>
            </a:solidFill>
            <a:ln w="9525">
              <a:solidFill>
                <a:srgbClr val="000000"/>
              </a:solidFill>
              <a:round/>
              <a:headEnd/>
              <a:tailEnd/>
            </a:ln>
          </p:spPr>
          <p:txBody>
            <a:bodyPr anchor="ct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de-CH"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AutoShape 19">
              <a:extLst>
                <a:ext uri="{FF2B5EF4-FFF2-40B4-BE49-F238E27FC236}">
                  <a16:creationId xmlns:a16="http://schemas.microsoft.com/office/drawing/2014/main" id="{DA7A497C-257E-A1D8-CBE9-41CC30982755}"/>
                </a:ext>
              </a:extLst>
            </p:cNvPr>
            <p:cNvSpPr>
              <a:spLocks noChangeArrowheads="1"/>
            </p:cNvSpPr>
            <p:nvPr/>
          </p:nvSpPr>
          <p:spPr bwMode="auto">
            <a:xfrm>
              <a:off x="4025" y="1759"/>
              <a:ext cx="1317" cy="2304"/>
            </a:xfrm>
            <a:prstGeom prst="can">
              <a:avLst>
                <a:gd name="adj" fmla="val 18110"/>
              </a:avLst>
            </a:prstGeom>
            <a:solidFill>
              <a:schemeClr val="accent1"/>
            </a:solidFill>
            <a:ln w="9525">
              <a:solidFill>
                <a:srgbClr val="000000"/>
              </a:solidFill>
              <a:round/>
              <a:headEnd/>
              <a:tailEnd/>
            </a:ln>
          </p:spPr>
          <p:txBody>
            <a:bodyPr anchor="ct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de-CH"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AutoShape 20">
              <a:extLst>
                <a:ext uri="{FF2B5EF4-FFF2-40B4-BE49-F238E27FC236}">
                  <a16:creationId xmlns:a16="http://schemas.microsoft.com/office/drawing/2014/main" id="{34C5910E-5F4C-133F-E207-DEC7D0D246E5}"/>
                </a:ext>
              </a:extLst>
            </p:cNvPr>
            <p:cNvSpPr>
              <a:spLocks noChangeArrowheads="1"/>
            </p:cNvSpPr>
            <p:nvPr/>
          </p:nvSpPr>
          <p:spPr bwMode="auto">
            <a:xfrm>
              <a:off x="4447" y="1442"/>
              <a:ext cx="547" cy="487"/>
            </a:xfrm>
            <a:prstGeom prst="can">
              <a:avLst>
                <a:gd name="adj" fmla="val 25000"/>
              </a:avLst>
            </a:prstGeom>
            <a:solidFill>
              <a:schemeClr val="accent1"/>
            </a:solidFill>
            <a:ln w="9525">
              <a:solidFill>
                <a:srgbClr val="000000"/>
              </a:solidFill>
              <a:round/>
              <a:headEnd/>
              <a:tailEnd/>
            </a:ln>
          </p:spPr>
          <p:txBody>
            <a:bodyPr anchor="ct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de-CH"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1" name="Group 21">
              <a:extLst>
                <a:ext uri="{FF2B5EF4-FFF2-40B4-BE49-F238E27FC236}">
                  <a16:creationId xmlns:a16="http://schemas.microsoft.com/office/drawing/2014/main" id="{36266720-78FD-91B3-691C-52409750F539}"/>
                </a:ext>
              </a:extLst>
            </p:cNvPr>
            <p:cNvGrpSpPr>
              <a:grpSpLocks/>
            </p:cNvGrpSpPr>
            <p:nvPr/>
          </p:nvGrpSpPr>
          <p:grpSpPr bwMode="auto">
            <a:xfrm>
              <a:off x="4049" y="1928"/>
              <a:ext cx="1293" cy="2039"/>
              <a:chOff x="1517" y="-18"/>
              <a:chExt cx="770" cy="1180"/>
            </a:xfrm>
          </p:grpSpPr>
          <p:sp>
            <p:nvSpPr>
              <p:cNvPr id="13" name="Freeform 22">
                <a:extLst>
                  <a:ext uri="{FF2B5EF4-FFF2-40B4-BE49-F238E27FC236}">
                    <a16:creationId xmlns:a16="http://schemas.microsoft.com/office/drawing/2014/main" id="{2D468F32-938E-6CCC-D6FD-65E91505DBD0}"/>
                  </a:ext>
                </a:extLst>
              </p:cNvPr>
              <p:cNvSpPr>
                <a:spLocks/>
              </p:cNvSpPr>
              <p:nvPr/>
            </p:nvSpPr>
            <p:spPr bwMode="auto">
              <a:xfrm>
                <a:off x="1517" y="1019"/>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eeform 23">
                <a:extLst>
                  <a:ext uri="{FF2B5EF4-FFF2-40B4-BE49-F238E27FC236}">
                    <a16:creationId xmlns:a16="http://schemas.microsoft.com/office/drawing/2014/main" id="{9A7ACE70-119A-2D1E-BC7F-42577A777417}"/>
                  </a:ext>
                </a:extLst>
              </p:cNvPr>
              <p:cNvSpPr>
                <a:spLocks/>
              </p:cNvSpPr>
              <p:nvPr/>
            </p:nvSpPr>
            <p:spPr bwMode="auto">
              <a:xfrm>
                <a:off x="1519" y="981"/>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eeform 24">
                <a:extLst>
                  <a:ext uri="{FF2B5EF4-FFF2-40B4-BE49-F238E27FC236}">
                    <a16:creationId xmlns:a16="http://schemas.microsoft.com/office/drawing/2014/main" id="{ECFEF6B9-1003-D8DB-3098-4201DB9BAF16}"/>
                  </a:ext>
                </a:extLst>
              </p:cNvPr>
              <p:cNvSpPr>
                <a:spLocks/>
              </p:cNvSpPr>
              <p:nvPr/>
            </p:nvSpPr>
            <p:spPr bwMode="auto">
              <a:xfrm>
                <a:off x="1519" y="935"/>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Freeform 25">
                <a:extLst>
                  <a:ext uri="{FF2B5EF4-FFF2-40B4-BE49-F238E27FC236}">
                    <a16:creationId xmlns:a16="http://schemas.microsoft.com/office/drawing/2014/main" id="{D01B89AA-952C-32AF-405A-B39CECD73561}"/>
                  </a:ext>
                </a:extLst>
              </p:cNvPr>
              <p:cNvSpPr>
                <a:spLocks/>
              </p:cNvSpPr>
              <p:nvPr/>
            </p:nvSpPr>
            <p:spPr bwMode="auto">
              <a:xfrm>
                <a:off x="1519" y="890"/>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26">
                <a:extLst>
                  <a:ext uri="{FF2B5EF4-FFF2-40B4-BE49-F238E27FC236}">
                    <a16:creationId xmlns:a16="http://schemas.microsoft.com/office/drawing/2014/main" id="{21F46031-97E6-07E9-3B79-3DC047A04E36}"/>
                  </a:ext>
                </a:extLst>
              </p:cNvPr>
              <p:cNvSpPr>
                <a:spLocks/>
              </p:cNvSpPr>
              <p:nvPr/>
            </p:nvSpPr>
            <p:spPr bwMode="auto">
              <a:xfrm>
                <a:off x="1517" y="838"/>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27">
                <a:extLst>
                  <a:ext uri="{FF2B5EF4-FFF2-40B4-BE49-F238E27FC236}">
                    <a16:creationId xmlns:a16="http://schemas.microsoft.com/office/drawing/2014/main" id="{A96A68D4-DD86-285E-DFCC-C1784A93551A}"/>
                  </a:ext>
                </a:extLst>
              </p:cNvPr>
              <p:cNvSpPr>
                <a:spLocks/>
              </p:cNvSpPr>
              <p:nvPr/>
            </p:nvSpPr>
            <p:spPr bwMode="auto">
              <a:xfrm>
                <a:off x="1519" y="800"/>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28">
                <a:extLst>
                  <a:ext uri="{FF2B5EF4-FFF2-40B4-BE49-F238E27FC236}">
                    <a16:creationId xmlns:a16="http://schemas.microsoft.com/office/drawing/2014/main" id="{A5685F10-856C-EF87-6250-2B89A0057365}"/>
                  </a:ext>
                </a:extLst>
              </p:cNvPr>
              <p:cNvSpPr>
                <a:spLocks/>
              </p:cNvSpPr>
              <p:nvPr/>
            </p:nvSpPr>
            <p:spPr bwMode="auto">
              <a:xfrm>
                <a:off x="1519" y="754"/>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29">
                <a:extLst>
                  <a:ext uri="{FF2B5EF4-FFF2-40B4-BE49-F238E27FC236}">
                    <a16:creationId xmlns:a16="http://schemas.microsoft.com/office/drawing/2014/main" id="{3F2CB160-2D33-E535-E354-A395B679A12E}"/>
                  </a:ext>
                </a:extLst>
              </p:cNvPr>
              <p:cNvSpPr>
                <a:spLocks/>
              </p:cNvSpPr>
              <p:nvPr/>
            </p:nvSpPr>
            <p:spPr bwMode="auto">
              <a:xfrm>
                <a:off x="1519" y="709"/>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Freeform 30">
                <a:extLst>
                  <a:ext uri="{FF2B5EF4-FFF2-40B4-BE49-F238E27FC236}">
                    <a16:creationId xmlns:a16="http://schemas.microsoft.com/office/drawing/2014/main" id="{DF3BDBD8-096F-2AF7-4902-0194A7B24C4E}"/>
                  </a:ext>
                </a:extLst>
              </p:cNvPr>
              <p:cNvSpPr>
                <a:spLocks/>
              </p:cNvSpPr>
              <p:nvPr/>
            </p:nvSpPr>
            <p:spPr bwMode="auto">
              <a:xfrm>
                <a:off x="1517" y="656"/>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Freeform 31">
                <a:extLst>
                  <a:ext uri="{FF2B5EF4-FFF2-40B4-BE49-F238E27FC236}">
                    <a16:creationId xmlns:a16="http://schemas.microsoft.com/office/drawing/2014/main" id="{F0DB1966-EBD9-6C3A-6E43-4BB8CD7343B6}"/>
                  </a:ext>
                </a:extLst>
              </p:cNvPr>
              <p:cNvSpPr>
                <a:spLocks/>
              </p:cNvSpPr>
              <p:nvPr/>
            </p:nvSpPr>
            <p:spPr bwMode="auto">
              <a:xfrm>
                <a:off x="1519" y="618"/>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Freeform 32">
                <a:extLst>
                  <a:ext uri="{FF2B5EF4-FFF2-40B4-BE49-F238E27FC236}">
                    <a16:creationId xmlns:a16="http://schemas.microsoft.com/office/drawing/2014/main" id="{3E350F86-EE5F-162E-1A2B-33BA51C250A3}"/>
                  </a:ext>
                </a:extLst>
              </p:cNvPr>
              <p:cNvSpPr>
                <a:spLocks/>
              </p:cNvSpPr>
              <p:nvPr/>
            </p:nvSpPr>
            <p:spPr bwMode="auto">
              <a:xfrm>
                <a:off x="1519" y="572"/>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eeform 33">
                <a:extLst>
                  <a:ext uri="{FF2B5EF4-FFF2-40B4-BE49-F238E27FC236}">
                    <a16:creationId xmlns:a16="http://schemas.microsoft.com/office/drawing/2014/main" id="{3437D8C6-4469-AC69-7C47-522C9EAC3807}"/>
                  </a:ext>
                </a:extLst>
              </p:cNvPr>
              <p:cNvSpPr>
                <a:spLocks/>
              </p:cNvSpPr>
              <p:nvPr/>
            </p:nvSpPr>
            <p:spPr bwMode="auto">
              <a:xfrm>
                <a:off x="1519" y="527"/>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34">
                <a:extLst>
                  <a:ext uri="{FF2B5EF4-FFF2-40B4-BE49-F238E27FC236}">
                    <a16:creationId xmlns:a16="http://schemas.microsoft.com/office/drawing/2014/main" id="{AF02D1B2-7E25-FD44-709C-15F11D20B89F}"/>
                  </a:ext>
                </a:extLst>
              </p:cNvPr>
              <p:cNvSpPr>
                <a:spLocks/>
              </p:cNvSpPr>
              <p:nvPr/>
            </p:nvSpPr>
            <p:spPr bwMode="auto">
              <a:xfrm>
                <a:off x="1517" y="474"/>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35">
                <a:extLst>
                  <a:ext uri="{FF2B5EF4-FFF2-40B4-BE49-F238E27FC236}">
                    <a16:creationId xmlns:a16="http://schemas.microsoft.com/office/drawing/2014/main" id="{C7077C31-D112-72B8-5EEF-C6956BC2D984}"/>
                  </a:ext>
                </a:extLst>
              </p:cNvPr>
              <p:cNvSpPr>
                <a:spLocks/>
              </p:cNvSpPr>
              <p:nvPr/>
            </p:nvSpPr>
            <p:spPr bwMode="auto">
              <a:xfrm>
                <a:off x="1519" y="436"/>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eeform 36">
                <a:extLst>
                  <a:ext uri="{FF2B5EF4-FFF2-40B4-BE49-F238E27FC236}">
                    <a16:creationId xmlns:a16="http://schemas.microsoft.com/office/drawing/2014/main" id="{70644A2A-7D1C-FA5F-5E2A-6A1AB65BD694}"/>
                  </a:ext>
                </a:extLst>
              </p:cNvPr>
              <p:cNvSpPr>
                <a:spLocks/>
              </p:cNvSpPr>
              <p:nvPr/>
            </p:nvSpPr>
            <p:spPr bwMode="auto">
              <a:xfrm>
                <a:off x="1519" y="390"/>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eeform 37">
                <a:extLst>
                  <a:ext uri="{FF2B5EF4-FFF2-40B4-BE49-F238E27FC236}">
                    <a16:creationId xmlns:a16="http://schemas.microsoft.com/office/drawing/2014/main" id="{558D7F54-7A2F-7DAA-6268-0BD97D077A5A}"/>
                  </a:ext>
                </a:extLst>
              </p:cNvPr>
              <p:cNvSpPr>
                <a:spLocks/>
              </p:cNvSpPr>
              <p:nvPr/>
            </p:nvSpPr>
            <p:spPr bwMode="auto">
              <a:xfrm>
                <a:off x="1519" y="345"/>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38">
                <a:extLst>
                  <a:ext uri="{FF2B5EF4-FFF2-40B4-BE49-F238E27FC236}">
                    <a16:creationId xmlns:a16="http://schemas.microsoft.com/office/drawing/2014/main" id="{6363C191-B848-0C1A-D8D1-257B181255FC}"/>
                  </a:ext>
                </a:extLst>
              </p:cNvPr>
              <p:cNvSpPr>
                <a:spLocks/>
              </p:cNvSpPr>
              <p:nvPr/>
            </p:nvSpPr>
            <p:spPr bwMode="auto">
              <a:xfrm>
                <a:off x="1517" y="293"/>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39">
                <a:extLst>
                  <a:ext uri="{FF2B5EF4-FFF2-40B4-BE49-F238E27FC236}">
                    <a16:creationId xmlns:a16="http://schemas.microsoft.com/office/drawing/2014/main" id="{3A9EC539-1948-F186-5A34-7CF257576DEE}"/>
                  </a:ext>
                </a:extLst>
              </p:cNvPr>
              <p:cNvSpPr>
                <a:spLocks/>
              </p:cNvSpPr>
              <p:nvPr/>
            </p:nvSpPr>
            <p:spPr bwMode="auto">
              <a:xfrm>
                <a:off x="1519" y="255"/>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40">
                <a:extLst>
                  <a:ext uri="{FF2B5EF4-FFF2-40B4-BE49-F238E27FC236}">
                    <a16:creationId xmlns:a16="http://schemas.microsoft.com/office/drawing/2014/main" id="{47ECF656-18E9-E3FE-4B12-ED539AEC3162}"/>
                  </a:ext>
                </a:extLst>
              </p:cNvPr>
              <p:cNvSpPr>
                <a:spLocks/>
              </p:cNvSpPr>
              <p:nvPr/>
            </p:nvSpPr>
            <p:spPr bwMode="auto">
              <a:xfrm>
                <a:off x="1519" y="209"/>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41">
                <a:extLst>
                  <a:ext uri="{FF2B5EF4-FFF2-40B4-BE49-F238E27FC236}">
                    <a16:creationId xmlns:a16="http://schemas.microsoft.com/office/drawing/2014/main" id="{988A2226-7177-0659-35DA-FCF9D2BD1CE9}"/>
                  </a:ext>
                </a:extLst>
              </p:cNvPr>
              <p:cNvSpPr>
                <a:spLocks/>
              </p:cNvSpPr>
              <p:nvPr/>
            </p:nvSpPr>
            <p:spPr bwMode="auto">
              <a:xfrm>
                <a:off x="1519" y="164"/>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Freeform 42">
                <a:extLst>
                  <a:ext uri="{FF2B5EF4-FFF2-40B4-BE49-F238E27FC236}">
                    <a16:creationId xmlns:a16="http://schemas.microsoft.com/office/drawing/2014/main" id="{12396B16-F3A4-FB48-1561-6F66B53558AB}"/>
                  </a:ext>
                </a:extLst>
              </p:cNvPr>
              <p:cNvSpPr>
                <a:spLocks/>
              </p:cNvSpPr>
              <p:nvPr/>
            </p:nvSpPr>
            <p:spPr bwMode="auto">
              <a:xfrm>
                <a:off x="1517" y="111"/>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Freeform 43">
                <a:extLst>
                  <a:ext uri="{FF2B5EF4-FFF2-40B4-BE49-F238E27FC236}">
                    <a16:creationId xmlns:a16="http://schemas.microsoft.com/office/drawing/2014/main" id="{175E1FB0-D8E3-AD78-8268-0101537640F3}"/>
                  </a:ext>
                </a:extLst>
              </p:cNvPr>
              <p:cNvSpPr>
                <a:spLocks/>
              </p:cNvSpPr>
              <p:nvPr/>
            </p:nvSpPr>
            <p:spPr bwMode="auto">
              <a:xfrm>
                <a:off x="1519" y="73"/>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eeform 44">
                <a:extLst>
                  <a:ext uri="{FF2B5EF4-FFF2-40B4-BE49-F238E27FC236}">
                    <a16:creationId xmlns:a16="http://schemas.microsoft.com/office/drawing/2014/main" id="{2C766009-C69D-483E-0E48-C6C37C2B116C}"/>
                  </a:ext>
                </a:extLst>
              </p:cNvPr>
              <p:cNvSpPr>
                <a:spLocks/>
              </p:cNvSpPr>
              <p:nvPr/>
            </p:nvSpPr>
            <p:spPr bwMode="auto">
              <a:xfrm>
                <a:off x="1519" y="27"/>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eeform 45">
                <a:extLst>
                  <a:ext uri="{FF2B5EF4-FFF2-40B4-BE49-F238E27FC236}">
                    <a16:creationId xmlns:a16="http://schemas.microsoft.com/office/drawing/2014/main" id="{78BCDA2E-340F-9876-D1E9-9CB1D4D4CDE2}"/>
                  </a:ext>
                </a:extLst>
              </p:cNvPr>
              <p:cNvSpPr>
                <a:spLocks/>
              </p:cNvSpPr>
              <p:nvPr/>
            </p:nvSpPr>
            <p:spPr bwMode="auto">
              <a:xfrm>
                <a:off x="1519" y="-18"/>
                <a:ext cx="768" cy="143"/>
              </a:xfrm>
              <a:custGeom>
                <a:avLst/>
                <a:gdLst>
                  <a:gd name="T0" fmla="*/ 448 w 768"/>
                  <a:gd name="T1" fmla="*/ 23 h 381"/>
                  <a:gd name="T2" fmla="*/ 724 w 768"/>
                  <a:gd name="T3" fmla="*/ 30 h 381"/>
                  <a:gd name="T4" fmla="*/ 711 w 768"/>
                  <a:gd name="T5" fmla="*/ 25 h 381"/>
                  <a:gd name="T6" fmla="*/ 451 w 768"/>
                  <a:gd name="T7" fmla="*/ 21 h 381"/>
                  <a:gd name="T8" fmla="*/ 690 w 768"/>
                  <a:gd name="T9" fmla="*/ 19 h 381"/>
                  <a:gd name="T10" fmla="*/ 624 w 768"/>
                  <a:gd name="T11" fmla="*/ 16 h 381"/>
                  <a:gd name="T12" fmla="*/ 447 w 768"/>
                  <a:gd name="T13" fmla="*/ 20 h 381"/>
                  <a:gd name="T14" fmla="*/ 591 w 768"/>
                  <a:gd name="T15" fmla="*/ 11 h 381"/>
                  <a:gd name="T16" fmla="*/ 528 w 768"/>
                  <a:gd name="T17" fmla="*/ 8 h 381"/>
                  <a:gd name="T18" fmla="*/ 430 w 768"/>
                  <a:gd name="T19" fmla="*/ 17 h 381"/>
                  <a:gd name="T20" fmla="*/ 484 w 768"/>
                  <a:gd name="T21" fmla="*/ 6 h 381"/>
                  <a:gd name="T22" fmla="*/ 447 w 768"/>
                  <a:gd name="T23" fmla="*/ 4 h 381"/>
                  <a:gd name="T24" fmla="*/ 409 w 768"/>
                  <a:gd name="T25" fmla="*/ 17 h 381"/>
                  <a:gd name="T26" fmla="*/ 405 w 768"/>
                  <a:gd name="T27" fmla="*/ 2 h 381"/>
                  <a:gd name="T28" fmla="*/ 357 w 768"/>
                  <a:gd name="T29" fmla="*/ 3 h 381"/>
                  <a:gd name="T30" fmla="*/ 387 w 768"/>
                  <a:gd name="T31" fmla="*/ 17 h 381"/>
                  <a:gd name="T32" fmla="*/ 301 w 768"/>
                  <a:gd name="T33" fmla="*/ 5 h 381"/>
                  <a:gd name="T34" fmla="*/ 235 w 768"/>
                  <a:gd name="T35" fmla="*/ 8 h 381"/>
                  <a:gd name="T36" fmla="*/ 369 w 768"/>
                  <a:gd name="T37" fmla="*/ 18 h 381"/>
                  <a:gd name="T38" fmla="*/ 174 w 768"/>
                  <a:gd name="T39" fmla="*/ 11 h 381"/>
                  <a:gd name="T40" fmla="*/ 109 w 768"/>
                  <a:gd name="T41" fmla="*/ 13 h 381"/>
                  <a:gd name="T42" fmla="*/ 355 w 768"/>
                  <a:gd name="T43" fmla="*/ 21 h 381"/>
                  <a:gd name="T44" fmla="*/ 66 w 768"/>
                  <a:gd name="T45" fmla="*/ 18 h 381"/>
                  <a:gd name="T46" fmla="*/ 48 w 768"/>
                  <a:gd name="T47" fmla="*/ 22 h 381"/>
                  <a:gd name="T48" fmla="*/ 357 w 768"/>
                  <a:gd name="T49" fmla="*/ 24 h 381"/>
                  <a:gd name="T50" fmla="*/ 48 w 768"/>
                  <a:gd name="T51" fmla="*/ 28 h 381"/>
                  <a:gd name="T52" fmla="*/ 79 w 768"/>
                  <a:gd name="T53" fmla="*/ 33 h 381"/>
                  <a:gd name="T54" fmla="*/ 361 w 768"/>
                  <a:gd name="T55" fmla="*/ 26 h 381"/>
                  <a:gd name="T56" fmla="*/ 136 w 768"/>
                  <a:gd name="T57" fmla="*/ 39 h 381"/>
                  <a:gd name="T58" fmla="*/ 193 w 768"/>
                  <a:gd name="T59" fmla="*/ 44 h 381"/>
                  <a:gd name="T60" fmla="*/ 376 w 768"/>
                  <a:gd name="T61" fmla="*/ 28 h 381"/>
                  <a:gd name="T62" fmla="*/ 256 w 768"/>
                  <a:gd name="T63" fmla="*/ 46 h 381"/>
                  <a:gd name="T64" fmla="*/ 316 w 768"/>
                  <a:gd name="T65" fmla="*/ 50 h 381"/>
                  <a:gd name="T66" fmla="*/ 390 w 768"/>
                  <a:gd name="T67" fmla="*/ 29 h 381"/>
                  <a:gd name="T68" fmla="*/ 372 w 768"/>
                  <a:gd name="T69" fmla="*/ 49 h 381"/>
                  <a:gd name="T70" fmla="*/ 432 w 768"/>
                  <a:gd name="T71" fmla="*/ 50 h 381"/>
                  <a:gd name="T72" fmla="*/ 411 w 768"/>
                  <a:gd name="T73" fmla="*/ 29 h 381"/>
                  <a:gd name="T74" fmla="*/ 486 w 768"/>
                  <a:gd name="T75" fmla="*/ 49 h 381"/>
                  <a:gd name="T76" fmla="*/ 541 w 768"/>
                  <a:gd name="T77" fmla="*/ 47 h 381"/>
                  <a:gd name="T78" fmla="*/ 433 w 768"/>
                  <a:gd name="T79" fmla="*/ 27 h 381"/>
                  <a:gd name="T80" fmla="*/ 591 w 768"/>
                  <a:gd name="T81" fmla="*/ 46 h 381"/>
                  <a:gd name="T82" fmla="*/ 649 w 768"/>
                  <a:gd name="T83" fmla="*/ 44 h 381"/>
                  <a:gd name="T84" fmla="*/ 445 w 768"/>
                  <a:gd name="T85" fmla="*/ 25 h 381"/>
                  <a:gd name="T86" fmla="*/ 688 w 768"/>
                  <a:gd name="T87" fmla="*/ 39 h 381"/>
                  <a:gd name="T88" fmla="*/ 723 w 768"/>
                  <a:gd name="T89" fmla="*/ 34 h 381"/>
                  <a:gd name="T90" fmla="*/ 448 w 768"/>
                  <a:gd name="T91" fmla="*/ 23 h 3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8"/>
                  <a:gd name="T139" fmla="*/ 0 h 381"/>
                  <a:gd name="T140" fmla="*/ 768 w 768"/>
                  <a:gd name="T141" fmla="*/ 381 h 3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8" h="381">
                    <a:moveTo>
                      <a:pt x="448" y="160"/>
                    </a:moveTo>
                    <a:lnTo>
                      <a:pt x="724" y="213"/>
                    </a:lnTo>
                    <a:cubicBezTo>
                      <a:pt x="768" y="215"/>
                      <a:pt x="756" y="186"/>
                      <a:pt x="711" y="175"/>
                    </a:cubicBezTo>
                    <a:lnTo>
                      <a:pt x="451" y="148"/>
                    </a:lnTo>
                    <a:lnTo>
                      <a:pt x="690" y="135"/>
                    </a:lnTo>
                    <a:cubicBezTo>
                      <a:pt x="719" y="129"/>
                      <a:pt x="664" y="111"/>
                      <a:pt x="624" y="112"/>
                    </a:cubicBezTo>
                    <a:lnTo>
                      <a:pt x="447" y="139"/>
                    </a:lnTo>
                    <a:lnTo>
                      <a:pt x="591" y="81"/>
                    </a:lnTo>
                    <a:cubicBezTo>
                      <a:pt x="604" y="67"/>
                      <a:pt x="555" y="50"/>
                      <a:pt x="528" y="57"/>
                    </a:cubicBezTo>
                    <a:lnTo>
                      <a:pt x="430" y="123"/>
                    </a:lnTo>
                    <a:lnTo>
                      <a:pt x="484" y="39"/>
                    </a:lnTo>
                    <a:cubicBezTo>
                      <a:pt x="487" y="24"/>
                      <a:pt x="459" y="16"/>
                      <a:pt x="447" y="30"/>
                    </a:cubicBezTo>
                    <a:lnTo>
                      <a:pt x="409" y="121"/>
                    </a:lnTo>
                    <a:lnTo>
                      <a:pt x="405" y="16"/>
                    </a:lnTo>
                    <a:cubicBezTo>
                      <a:pt x="396" y="0"/>
                      <a:pt x="360" y="5"/>
                      <a:pt x="357" y="22"/>
                    </a:cubicBezTo>
                    <a:lnTo>
                      <a:pt x="387" y="120"/>
                    </a:lnTo>
                    <a:lnTo>
                      <a:pt x="301" y="36"/>
                    </a:lnTo>
                    <a:cubicBezTo>
                      <a:pt x="276" y="25"/>
                      <a:pt x="224" y="39"/>
                      <a:pt x="235" y="55"/>
                    </a:cubicBezTo>
                    <a:lnTo>
                      <a:pt x="369" y="129"/>
                    </a:lnTo>
                    <a:lnTo>
                      <a:pt x="174" y="75"/>
                    </a:lnTo>
                    <a:cubicBezTo>
                      <a:pt x="131" y="69"/>
                      <a:pt x="79" y="81"/>
                      <a:pt x="109" y="93"/>
                    </a:cubicBezTo>
                    <a:lnTo>
                      <a:pt x="355" y="147"/>
                    </a:lnTo>
                    <a:lnTo>
                      <a:pt x="66" y="129"/>
                    </a:lnTo>
                    <a:cubicBezTo>
                      <a:pt x="15" y="130"/>
                      <a:pt x="0" y="149"/>
                      <a:pt x="48" y="156"/>
                    </a:cubicBezTo>
                    <a:lnTo>
                      <a:pt x="357" y="169"/>
                    </a:lnTo>
                    <a:lnTo>
                      <a:pt x="48" y="198"/>
                    </a:lnTo>
                    <a:cubicBezTo>
                      <a:pt x="2" y="209"/>
                      <a:pt x="27" y="237"/>
                      <a:pt x="79" y="235"/>
                    </a:cubicBezTo>
                    <a:lnTo>
                      <a:pt x="361" y="187"/>
                    </a:lnTo>
                    <a:lnTo>
                      <a:pt x="136" y="279"/>
                    </a:lnTo>
                    <a:cubicBezTo>
                      <a:pt x="108" y="300"/>
                      <a:pt x="153" y="328"/>
                      <a:pt x="193" y="315"/>
                    </a:cubicBezTo>
                    <a:lnTo>
                      <a:pt x="376" y="199"/>
                    </a:lnTo>
                    <a:lnTo>
                      <a:pt x="256" y="327"/>
                    </a:lnTo>
                    <a:cubicBezTo>
                      <a:pt x="246" y="352"/>
                      <a:pt x="294" y="372"/>
                      <a:pt x="316" y="351"/>
                    </a:cubicBezTo>
                    <a:lnTo>
                      <a:pt x="390" y="202"/>
                    </a:lnTo>
                    <a:lnTo>
                      <a:pt x="372" y="349"/>
                    </a:lnTo>
                    <a:cubicBezTo>
                      <a:pt x="379" y="375"/>
                      <a:pt x="426" y="381"/>
                      <a:pt x="432" y="357"/>
                    </a:cubicBezTo>
                    <a:lnTo>
                      <a:pt x="411" y="202"/>
                    </a:lnTo>
                    <a:lnTo>
                      <a:pt x="486" y="349"/>
                    </a:lnTo>
                    <a:cubicBezTo>
                      <a:pt x="508" y="371"/>
                      <a:pt x="550" y="360"/>
                      <a:pt x="541" y="334"/>
                    </a:cubicBezTo>
                    <a:lnTo>
                      <a:pt x="433" y="193"/>
                    </a:lnTo>
                    <a:lnTo>
                      <a:pt x="591" y="327"/>
                    </a:lnTo>
                    <a:cubicBezTo>
                      <a:pt x="627" y="346"/>
                      <a:pt x="673" y="335"/>
                      <a:pt x="649" y="310"/>
                    </a:cubicBezTo>
                    <a:lnTo>
                      <a:pt x="445" y="178"/>
                    </a:lnTo>
                    <a:lnTo>
                      <a:pt x="688" y="279"/>
                    </a:lnTo>
                    <a:cubicBezTo>
                      <a:pt x="734" y="289"/>
                      <a:pt x="763" y="259"/>
                      <a:pt x="723" y="240"/>
                    </a:cubicBezTo>
                    <a:lnTo>
                      <a:pt x="448" y="166"/>
                    </a:lnTo>
                  </a:path>
                </a:pathLst>
              </a:custGeom>
              <a:solidFill>
                <a:srgbClr val="FFFFFF"/>
              </a:solidFill>
              <a:ln w="9525">
                <a:solidFill>
                  <a:srgbClr val="333399"/>
                </a:solidFill>
                <a:round/>
                <a:headEnd/>
                <a:tailEnd/>
              </a:ln>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fr-FR"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2" name="AutoShape 46">
              <a:extLst>
                <a:ext uri="{FF2B5EF4-FFF2-40B4-BE49-F238E27FC236}">
                  <a16:creationId xmlns:a16="http://schemas.microsoft.com/office/drawing/2014/main" id="{5FFFBED3-1007-F44D-A9D9-685FFA23DC65}"/>
                </a:ext>
              </a:extLst>
            </p:cNvPr>
            <p:cNvSpPr>
              <a:spLocks noChangeArrowheads="1"/>
            </p:cNvSpPr>
            <p:nvPr/>
          </p:nvSpPr>
          <p:spPr bwMode="auto">
            <a:xfrm rot="5400000">
              <a:off x="5127" y="3159"/>
              <a:ext cx="679" cy="548"/>
            </a:xfrm>
            <a:prstGeom prst="can">
              <a:avLst>
                <a:gd name="adj" fmla="val 38921"/>
              </a:avLst>
            </a:prstGeom>
            <a:solidFill>
              <a:schemeClr val="accent1"/>
            </a:solidFill>
            <a:ln w="9525">
              <a:solidFill>
                <a:srgbClr val="000000"/>
              </a:solidFill>
              <a:round/>
              <a:headEnd/>
              <a:tailEnd/>
            </a:ln>
          </p:spPr>
          <p:txBody>
            <a:bodyPr anchor="ctr"/>
            <a:lstStyle/>
            <a:p>
              <a:pPr marL="0" marR="0" lvl="0" indent="0" algn="l" defTabSz="766432" rtl="0" eaLnBrk="1" fontAlgn="auto" latinLnBrk="0" hangingPunct="1">
                <a:lnSpc>
                  <a:spcPct val="100000"/>
                </a:lnSpc>
                <a:spcBef>
                  <a:spcPts val="0"/>
                </a:spcBef>
                <a:spcAft>
                  <a:spcPts val="0"/>
                </a:spcAft>
                <a:buClrTx/>
                <a:buSzTx/>
                <a:buFontTx/>
                <a:buNone/>
                <a:tabLst/>
                <a:defRPr/>
              </a:pPr>
              <a:endParaRPr kumimoji="0" lang="de-CH" sz="338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7" name="Freeform 1027">
            <a:extLst>
              <a:ext uri="{FF2B5EF4-FFF2-40B4-BE49-F238E27FC236}">
                <a16:creationId xmlns:a16="http://schemas.microsoft.com/office/drawing/2014/main" id="{290D2867-0586-1988-087C-E63A62388D57}"/>
              </a:ext>
            </a:extLst>
          </p:cNvPr>
          <p:cNvSpPr/>
          <p:nvPr/>
        </p:nvSpPr>
        <p:spPr>
          <a:xfrm>
            <a:off x="4621612" y="4153510"/>
            <a:ext cx="6007584" cy="1489264"/>
          </a:xfrm>
          <a:custGeom>
            <a:avLst/>
            <a:gdLst>
              <a:gd name="connsiteX0" fmla="*/ 0 w 1744911"/>
              <a:gd name="connsiteY0" fmla="*/ 12647 h 1270995"/>
              <a:gd name="connsiteX1" fmla="*/ 1031846 w 1744911"/>
              <a:gd name="connsiteY1" fmla="*/ 180426 h 1270995"/>
              <a:gd name="connsiteX2" fmla="*/ 1744911 w 1744911"/>
              <a:gd name="connsiteY2" fmla="*/ 1270995 h 1270995"/>
              <a:gd name="connsiteX0" fmla="*/ 0 w 1744911"/>
              <a:gd name="connsiteY0" fmla="*/ 4177 h 1262525"/>
              <a:gd name="connsiteX1" fmla="*/ 1174459 w 1744911"/>
              <a:gd name="connsiteY1" fmla="*/ 247457 h 1262525"/>
              <a:gd name="connsiteX2" fmla="*/ 1744911 w 1744911"/>
              <a:gd name="connsiteY2" fmla="*/ 1262525 h 1262525"/>
              <a:gd name="connsiteX0" fmla="*/ 0 w 1744911"/>
              <a:gd name="connsiteY0" fmla="*/ 4177 h 1262525"/>
              <a:gd name="connsiteX1" fmla="*/ 1174459 w 1744911"/>
              <a:gd name="connsiteY1" fmla="*/ 247457 h 1262525"/>
              <a:gd name="connsiteX2" fmla="*/ 1744911 w 1744911"/>
              <a:gd name="connsiteY2" fmla="*/ 1262525 h 1262525"/>
              <a:gd name="connsiteX0" fmla="*/ 0 w 1761689"/>
              <a:gd name="connsiteY0" fmla="*/ 5036 h 1364052"/>
              <a:gd name="connsiteX1" fmla="*/ 1174459 w 1761689"/>
              <a:gd name="connsiteY1" fmla="*/ 248316 h 1364052"/>
              <a:gd name="connsiteX2" fmla="*/ 1761689 w 1761689"/>
              <a:gd name="connsiteY2" fmla="*/ 1364052 h 1364052"/>
            </a:gdLst>
            <a:ahLst/>
            <a:cxnLst>
              <a:cxn ang="0">
                <a:pos x="connsiteX0" y="connsiteY0"/>
              </a:cxn>
              <a:cxn ang="0">
                <a:pos x="connsiteX1" y="connsiteY1"/>
              </a:cxn>
              <a:cxn ang="0">
                <a:pos x="connsiteX2" y="connsiteY2"/>
              </a:cxn>
            </a:cxnLst>
            <a:rect l="l" t="t" r="r" b="b"/>
            <a:pathLst>
              <a:path w="1761689" h="1364052">
                <a:moveTo>
                  <a:pt x="0" y="5036"/>
                </a:moveTo>
                <a:cubicBezTo>
                  <a:pt x="370514" y="-15937"/>
                  <a:pt x="880844" y="21813"/>
                  <a:pt x="1174459" y="248316"/>
                </a:cubicBezTo>
                <a:cubicBezTo>
                  <a:pt x="1468074" y="474819"/>
                  <a:pt x="1659622" y="915241"/>
                  <a:pt x="1761689" y="1364052"/>
                </a:cubicBezTo>
              </a:path>
            </a:pathLst>
          </a:custGeom>
          <a:ln>
            <a:solidFill>
              <a:srgbClr val="0070C0"/>
            </a:solidFill>
            <a:tailEnd type="arrow"/>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Freeform 1027">
            <a:extLst>
              <a:ext uri="{FF2B5EF4-FFF2-40B4-BE49-F238E27FC236}">
                <a16:creationId xmlns:a16="http://schemas.microsoft.com/office/drawing/2014/main" id="{C1D5CB21-C194-6171-1066-AF7148A05690}"/>
              </a:ext>
            </a:extLst>
          </p:cNvPr>
          <p:cNvSpPr/>
          <p:nvPr/>
        </p:nvSpPr>
        <p:spPr>
          <a:xfrm>
            <a:off x="4539234" y="3746321"/>
            <a:ext cx="6331966" cy="1787729"/>
          </a:xfrm>
          <a:custGeom>
            <a:avLst/>
            <a:gdLst>
              <a:gd name="connsiteX0" fmla="*/ 0 w 1744911"/>
              <a:gd name="connsiteY0" fmla="*/ 12647 h 1270995"/>
              <a:gd name="connsiteX1" fmla="*/ 1031846 w 1744911"/>
              <a:gd name="connsiteY1" fmla="*/ 180426 h 1270995"/>
              <a:gd name="connsiteX2" fmla="*/ 1744911 w 1744911"/>
              <a:gd name="connsiteY2" fmla="*/ 1270995 h 1270995"/>
              <a:gd name="connsiteX0" fmla="*/ 0 w 1744911"/>
              <a:gd name="connsiteY0" fmla="*/ 4177 h 1262525"/>
              <a:gd name="connsiteX1" fmla="*/ 1174459 w 1744911"/>
              <a:gd name="connsiteY1" fmla="*/ 247457 h 1262525"/>
              <a:gd name="connsiteX2" fmla="*/ 1744911 w 1744911"/>
              <a:gd name="connsiteY2" fmla="*/ 1262525 h 1262525"/>
              <a:gd name="connsiteX0" fmla="*/ 0 w 1744911"/>
              <a:gd name="connsiteY0" fmla="*/ 4177 h 1262525"/>
              <a:gd name="connsiteX1" fmla="*/ 1174459 w 1744911"/>
              <a:gd name="connsiteY1" fmla="*/ 247457 h 1262525"/>
              <a:gd name="connsiteX2" fmla="*/ 1744911 w 1744911"/>
              <a:gd name="connsiteY2" fmla="*/ 1262525 h 1262525"/>
              <a:gd name="connsiteX0" fmla="*/ 0 w 1761689"/>
              <a:gd name="connsiteY0" fmla="*/ 5036 h 1364052"/>
              <a:gd name="connsiteX1" fmla="*/ 1174459 w 1761689"/>
              <a:gd name="connsiteY1" fmla="*/ 248316 h 1364052"/>
              <a:gd name="connsiteX2" fmla="*/ 1761689 w 1761689"/>
              <a:gd name="connsiteY2" fmla="*/ 1364052 h 1364052"/>
            </a:gdLst>
            <a:ahLst/>
            <a:cxnLst>
              <a:cxn ang="0">
                <a:pos x="connsiteX0" y="connsiteY0"/>
              </a:cxn>
              <a:cxn ang="0">
                <a:pos x="connsiteX1" y="connsiteY1"/>
              </a:cxn>
              <a:cxn ang="0">
                <a:pos x="connsiteX2" y="connsiteY2"/>
              </a:cxn>
            </a:cxnLst>
            <a:rect l="l" t="t" r="r" b="b"/>
            <a:pathLst>
              <a:path w="1761689" h="1364052">
                <a:moveTo>
                  <a:pt x="0" y="5036"/>
                </a:moveTo>
                <a:cubicBezTo>
                  <a:pt x="370514" y="-15937"/>
                  <a:pt x="880844" y="21813"/>
                  <a:pt x="1174459" y="248316"/>
                </a:cubicBezTo>
                <a:cubicBezTo>
                  <a:pt x="1468074" y="474819"/>
                  <a:pt x="1659622" y="915241"/>
                  <a:pt x="1761689" y="1364052"/>
                </a:cubicBezTo>
              </a:path>
            </a:pathLst>
          </a:custGeom>
          <a:ln>
            <a:solidFill>
              <a:srgbClr val="0070C0"/>
            </a:solidFill>
            <a:tailEnd type="arrow"/>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765321" rtl="0" eaLnBrk="1" fontAlgn="auto" latinLnBrk="0" hangingPunct="1">
              <a:lnSpc>
                <a:spcPct val="100000"/>
              </a:lnSpc>
              <a:spcBef>
                <a:spcPts val="0"/>
              </a:spcBef>
              <a:spcAft>
                <a:spcPts val="0"/>
              </a:spcAft>
              <a:buClrTx/>
              <a:buSzTx/>
              <a:buFontTx/>
              <a:buNone/>
              <a:tabLst/>
              <a:defRPr/>
            </a:pPr>
            <a:endParaRPr kumimoji="0" lang="fr-FR" sz="3375"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9" name="Picture 6" descr="A blue water filter with a red handle&#10;&#10;Description automatically generated with medium confidence">
            <a:extLst>
              <a:ext uri="{FF2B5EF4-FFF2-40B4-BE49-F238E27FC236}">
                <a16:creationId xmlns:a16="http://schemas.microsoft.com/office/drawing/2014/main" id="{F46F0EAD-79B9-B34D-14A0-F1FF7D0D2137}"/>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14336" r="13705"/>
          <a:stretch/>
        </p:blipFill>
        <p:spPr>
          <a:xfrm>
            <a:off x="11563512" y="2698759"/>
            <a:ext cx="1925092" cy="3755704"/>
          </a:xfrm>
          <a:prstGeom prst="rect">
            <a:avLst/>
          </a:prstGeom>
        </p:spPr>
      </p:pic>
    </p:spTree>
    <p:extLst>
      <p:ext uri="{BB962C8B-B14F-4D97-AF65-F5344CB8AC3E}">
        <p14:creationId xmlns:p14="http://schemas.microsoft.com/office/powerpoint/2010/main" val="16034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232"/>
                                        </p:tgtEl>
                                        <p:attrNameLst>
                                          <p:attrName>style.visibility</p:attrName>
                                        </p:attrNameLst>
                                      </p:cBhvr>
                                      <p:to>
                                        <p:strVal val="visible"/>
                                      </p:to>
                                    </p:set>
                                  </p:childTnLst>
                                  <p:subTnLst>
                                    <p:set>
                                      <p:cBhvr override="childStyle">
                                        <p:cTn dur="1" fill="hold" display="0" masterRel="nextClick" afterEffect="1"/>
                                        <p:tgtEl>
                                          <p:spTgt spid="232"/>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3"/>
                                        </p:tgtEl>
                                        <p:attrNameLst>
                                          <p:attrName>style.visibility</p:attrName>
                                        </p:attrNameLst>
                                      </p:cBhvr>
                                      <p:to>
                                        <p:strVal val="visible"/>
                                      </p:to>
                                    </p:set>
                                    <p:animEffect transition="in" filter="fade">
                                      <p:cBhvr>
                                        <p:cTn id="52" dur="500"/>
                                        <p:tgtEl>
                                          <p:spTgt spid="233"/>
                                        </p:tgtEl>
                                      </p:cBhvr>
                                    </p:animEffect>
                                  </p:childTnLst>
                                </p:cTn>
                              </p:par>
                              <p:par>
                                <p:cTn id="53" presetID="1" presetClass="entr" presetSubtype="0" fill="hold" nodeType="withEffect">
                                  <p:stCondLst>
                                    <p:cond delay="0"/>
                                  </p:stCondLst>
                                  <p:childTnLst>
                                    <p:set>
                                      <p:cBhvr>
                                        <p:cTn id="54" dur="1" fill="hold">
                                          <p:stCondLst>
                                            <p:cond delay="0"/>
                                          </p:stCondLst>
                                        </p:cTn>
                                        <p:tgtEl>
                                          <p:spTgt spid="11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animBg="1"/>
      <p:bldP spid="1028" grpId="0" animBg="1"/>
      <p:bldP spid="232" grpId="0"/>
      <p:bldP spid="1156" grpId="0" animBg="1"/>
      <p:bldP spid="233" grpId="0" animBg="1"/>
      <p:bldP spid="37"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F405D2-1E20-FE95-12DC-DCBE435C4033}"/>
              </a:ext>
            </a:extLst>
          </p:cNvPr>
          <p:cNvSpPr>
            <a:spLocks noGrp="1"/>
          </p:cNvSpPr>
          <p:nvPr>
            <p:ph type="title"/>
          </p:nvPr>
        </p:nvSpPr>
        <p:spPr>
          <a:xfrm>
            <a:off x="468000" y="442982"/>
            <a:ext cx="11461535" cy="860305"/>
          </a:xfrm>
        </p:spPr>
        <p:txBody>
          <a:bodyPr/>
          <a:lstStyle/>
          <a:p>
            <a:r>
              <a:rPr lang="fr-FR" noProof="0"/>
              <a:t>La séparation cyclonique</a:t>
            </a:r>
          </a:p>
        </p:txBody>
      </p:sp>
      <p:sp>
        <p:nvSpPr>
          <p:cNvPr id="7" name="Content Placeholder 6">
            <a:extLst>
              <a:ext uri="{FF2B5EF4-FFF2-40B4-BE49-F238E27FC236}">
                <a16:creationId xmlns:a16="http://schemas.microsoft.com/office/drawing/2014/main" id="{87E4BE1F-F4D1-46C1-46A5-528C94D349CC}"/>
              </a:ext>
            </a:extLst>
          </p:cNvPr>
          <p:cNvSpPr>
            <a:spLocks noGrp="1"/>
          </p:cNvSpPr>
          <p:nvPr>
            <p:ph idx="1"/>
          </p:nvPr>
        </p:nvSpPr>
        <p:spPr>
          <a:xfrm>
            <a:off x="468000" y="1754186"/>
            <a:ext cx="4675764" cy="5099042"/>
          </a:xfrm>
        </p:spPr>
        <p:txBody>
          <a:bodyPr>
            <a:normAutofit/>
          </a:bodyPr>
          <a:lstStyle/>
          <a:p>
            <a:pPr marL="0" indent="0">
              <a:buNone/>
            </a:pPr>
            <a:r>
              <a:rPr lang="fr-FR" sz="2800" noProof="0"/>
              <a:t>Classiquement utilisé dans l’industrie du bois, il permet de séparer les copaux et sciures de bois de l’air</a:t>
            </a:r>
          </a:p>
        </p:txBody>
      </p:sp>
      <p:sp>
        <p:nvSpPr>
          <p:cNvPr id="4" name="Footer Placeholder 3">
            <a:extLst>
              <a:ext uri="{FF2B5EF4-FFF2-40B4-BE49-F238E27FC236}">
                <a16:creationId xmlns:a16="http://schemas.microsoft.com/office/drawing/2014/main" id="{FE40E328-E605-F745-E612-E30B022252EB}"/>
              </a:ext>
            </a:extLst>
          </p:cNvPr>
          <p:cNvSpPr>
            <a:spLocks noGrp="1"/>
          </p:cNvSpPr>
          <p:nvPr>
            <p:ph type="ftr" sz="quarter" idx="10"/>
          </p:nvPr>
        </p:nvSpPr>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err="1">
                <a:ln>
                  <a:noFill/>
                </a:ln>
                <a:solidFill>
                  <a:srgbClr val="441F54"/>
                </a:solidFill>
                <a:effectLst/>
                <a:uLnTx/>
                <a:uFillTx/>
                <a:latin typeface="Arial" panose="020B0604020202020204"/>
                <a:ea typeface="+mn-ea"/>
                <a:cs typeface="+mn-cs"/>
              </a:rPr>
              <a:t>Climate</a:t>
            </a:r>
            <a:r>
              <a:rPr kumimoji="0" lang="fr-FR" sz="800" b="1" i="0" u="none" strike="noStrike" kern="1200" cap="none" spc="0" normalizeH="0" baseline="0" noProof="0">
                <a:ln>
                  <a:noFill/>
                </a:ln>
                <a:solidFill>
                  <a:srgbClr val="441F54"/>
                </a:solidFill>
                <a:effectLst/>
                <a:uLnTx/>
                <a:uFillTx/>
                <a:latin typeface="Arial" panose="020B0604020202020204"/>
                <a:ea typeface="+mn-ea"/>
                <a:cs typeface="+mn-cs"/>
              </a:rPr>
              <a:t> Control | 2024</a:t>
            </a:r>
          </a:p>
        </p:txBody>
      </p:sp>
      <p:sp>
        <p:nvSpPr>
          <p:cNvPr id="5" name="Slide Number Placeholder 4">
            <a:extLst>
              <a:ext uri="{FF2B5EF4-FFF2-40B4-BE49-F238E27FC236}">
                <a16:creationId xmlns:a16="http://schemas.microsoft.com/office/drawing/2014/main" id="{92E7D17F-9D20-A437-0AB0-A54D7D92278C}"/>
              </a:ext>
            </a:extLst>
          </p:cNvPr>
          <p:cNvSpPr>
            <a:spLocks noGrp="1"/>
          </p:cNvSpPr>
          <p:nvPr>
            <p:ph type="sldNum" sz="quarter" idx="11"/>
          </p:nvPr>
        </p:nvSpPr>
        <p:spPr/>
        <p:txBody>
          <a:bodyPr/>
          <a:lstStyle/>
          <a:p>
            <a:pPr marL="0" marR="0" lvl="0" indent="0" algn="r" defTabSz="766432" rtl="0" eaLnBrk="1" fontAlgn="auto" latinLnBrk="0" hangingPunct="1">
              <a:lnSpc>
                <a:spcPct val="100000"/>
              </a:lnSpc>
              <a:spcBef>
                <a:spcPts val="0"/>
              </a:spcBef>
              <a:spcAft>
                <a:spcPts val="0"/>
              </a:spcAft>
              <a:buClrTx/>
              <a:buSzTx/>
              <a:buFontTx/>
              <a:buNone/>
              <a:tabLst/>
              <a:defRPr/>
            </a:pPr>
            <a:fld id="{76A1F07B-AEEC-9248-9951-5796B95783D0}" type="slidenum">
              <a:rPr kumimoji="0" lang="fr-FR" sz="800" b="1" i="0" u="none" strike="noStrike" kern="1200" cap="none" spc="0" normalizeH="0" baseline="0" noProof="0" smtClean="0">
                <a:ln>
                  <a:noFill/>
                </a:ln>
                <a:solidFill>
                  <a:srgbClr val="441F54"/>
                </a:solidFill>
                <a:effectLst/>
                <a:uLnTx/>
                <a:uFillTx/>
                <a:latin typeface="Arial" panose="020B0604020202020204"/>
                <a:ea typeface="+mn-ea"/>
                <a:cs typeface="+mn-cs"/>
              </a:rPr>
              <a:pPr marL="0" marR="0" lvl="0" indent="0" algn="r" defTabSz="766432" rtl="0" eaLnBrk="1" fontAlgn="auto" latinLnBrk="0" hangingPunct="1">
                <a:lnSpc>
                  <a:spcPct val="100000"/>
                </a:lnSpc>
                <a:spcBef>
                  <a:spcPts val="0"/>
                </a:spcBef>
                <a:spcAft>
                  <a:spcPts val="0"/>
                </a:spcAft>
                <a:buClrTx/>
                <a:buSzTx/>
                <a:buFontTx/>
                <a:buNone/>
                <a:tabLst/>
                <a:defRPr/>
              </a:pPr>
              <a:t>37</a:t>
            </a:fld>
            <a:endParaRPr kumimoji="0" lang="fr-FR" sz="800" b="1" i="0" u="none" strike="noStrike" kern="1200" cap="none" spc="0" normalizeH="0" baseline="0" noProof="0">
              <a:ln>
                <a:noFill/>
              </a:ln>
              <a:solidFill>
                <a:srgbClr val="441F54"/>
              </a:solidFill>
              <a:effectLst/>
              <a:uLnTx/>
              <a:uFillTx/>
              <a:latin typeface="Arial" panose="020B0604020202020204"/>
              <a:ea typeface="+mn-ea"/>
              <a:cs typeface="+mn-cs"/>
            </a:endParaRPr>
          </a:p>
        </p:txBody>
      </p:sp>
      <p:pic>
        <p:nvPicPr>
          <p:cNvPr id="1028" name="Picture 4">
            <a:extLst>
              <a:ext uri="{FF2B5EF4-FFF2-40B4-BE49-F238E27FC236}">
                <a16:creationId xmlns:a16="http://schemas.microsoft.com/office/drawing/2014/main" id="{F45D7127-D6C7-BDCE-D42A-3CEC73E6A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9225" y="1444622"/>
            <a:ext cx="8108950" cy="540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252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C5910D3-327F-1EAF-0E0C-DF9D600B78AD}"/>
              </a:ext>
            </a:extLst>
          </p:cNvPr>
          <p:cNvSpPr>
            <a:spLocks noGrp="1"/>
          </p:cNvSpPr>
          <p:nvPr>
            <p:ph type="title"/>
          </p:nvPr>
        </p:nvSpPr>
        <p:spPr/>
        <p:txBody>
          <a:bodyPr/>
          <a:lstStyle/>
          <a:p>
            <a:r>
              <a:rPr lang="fr-FR"/>
              <a:t>La séparation cyclonique</a:t>
            </a:r>
          </a:p>
        </p:txBody>
      </p:sp>
      <p:sp>
        <p:nvSpPr>
          <p:cNvPr id="2" name="Espace réservé du pied de page 1">
            <a:extLst>
              <a:ext uri="{FF2B5EF4-FFF2-40B4-BE49-F238E27FC236}">
                <a16:creationId xmlns:a16="http://schemas.microsoft.com/office/drawing/2014/main" id="{E7034345-BB3B-A813-5423-9E9979BC8B81}"/>
              </a:ext>
            </a:extLst>
          </p:cNvPr>
          <p:cNvSpPr>
            <a:spLocks noGrp="1"/>
          </p:cNvSpPr>
          <p:nvPr>
            <p:ph type="ftr" sz="quarter" idx="10"/>
          </p:nvPr>
        </p:nvSpPr>
        <p:spPr/>
        <p:txBody>
          <a:bodyPr/>
          <a:lstStyle/>
          <a:p>
            <a:pPr marL="0" marR="0" lvl="0" indent="0" algn="l" defTabSz="766432"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a:ln>
                  <a:noFill/>
                </a:ln>
                <a:solidFill>
                  <a:srgbClr val="441F54"/>
                </a:solidFill>
                <a:effectLst/>
                <a:uLnTx/>
                <a:uFillTx/>
                <a:latin typeface="Arial" panose="020B0604020202020204"/>
                <a:ea typeface="+mn-ea"/>
                <a:cs typeface="+mn-cs"/>
              </a:rPr>
              <a:t>Climate Control | 2024</a:t>
            </a:r>
          </a:p>
        </p:txBody>
      </p:sp>
      <p:sp>
        <p:nvSpPr>
          <p:cNvPr id="3" name="Espace réservé du numéro de diapositive 2">
            <a:extLst>
              <a:ext uri="{FF2B5EF4-FFF2-40B4-BE49-F238E27FC236}">
                <a16:creationId xmlns:a16="http://schemas.microsoft.com/office/drawing/2014/main" id="{3957CBB0-423C-DEB9-64DC-8DFA0466B019}"/>
              </a:ext>
            </a:extLst>
          </p:cNvPr>
          <p:cNvSpPr>
            <a:spLocks noGrp="1"/>
          </p:cNvSpPr>
          <p:nvPr>
            <p:ph type="sldNum" sz="quarter" idx="11"/>
          </p:nvPr>
        </p:nvSpPr>
        <p:spPr/>
        <p:txBody>
          <a:bodyPr/>
          <a:lstStyle/>
          <a:p>
            <a:pPr marL="0" marR="0" lvl="0" indent="0" algn="r" defTabSz="766432" rtl="0" eaLnBrk="1" fontAlgn="auto" latinLnBrk="0" hangingPunct="1">
              <a:lnSpc>
                <a:spcPct val="100000"/>
              </a:lnSpc>
              <a:spcBef>
                <a:spcPts val="0"/>
              </a:spcBef>
              <a:spcAft>
                <a:spcPts val="0"/>
              </a:spcAft>
              <a:buClrTx/>
              <a:buSzTx/>
              <a:buFontTx/>
              <a:buNone/>
              <a:tabLst/>
              <a:defRPr/>
            </a:pPr>
            <a:fld id="{76A1F07B-AEEC-9248-9951-5796B95783D0}" type="slidenum">
              <a:rPr kumimoji="0" lang="de-DE" sz="800" b="1" i="0" u="none" strike="noStrike" kern="1200" cap="none" spc="0" normalizeH="0" baseline="0" noProof="0" smtClean="0">
                <a:ln>
                  <a:noFill/>
                </a:ln>
                <a:solidFill>
                  <a:srgbClr val="441F54"/>
                </a:solidFill>
                <a:effectLst/>
                <a:uLnTx/>
                <a:uFillTx/>
                <a:latin typeface="Arial" panose="020B0604020202020204"/>
                <a:ea typeface="+mn-ea"/>
                <a:cs typeface="+mn-cs"/>
              </a:rPr>
              <a:pPr marL="0" marR="0" lvl="0" indent="0" algn="r" defTabSz="766432" rtl="0" eaLnBrk="1" fontAlgn="auto" latinLnBrk="0" hangingPunct="1">
                <a:lnSpc>
                  <a:spcPct val="100000"/>
                </a:lnSpc>
                <a:spcBef>
                  <a:spcPts val="0"/>
                </a:spcBef>
                <a:spcAft>
                  <a:spcPts val="0"/>
                </a:spcAft>
                <a:buClrTx/>
                <a:buSzTx/>
                <a:buFontTx/>
                <a:buNone/>
                <a:tabLst/>
                <a:defRPr/>
              </a:pPr>
              <a:t>38</a:t>
            </a:fld>
            <a:endParaRPr kumimoji="0" lang="de-DE" sz="800" b="1" i="0" u="none" strike="noStrike" kern="1200" cap="none" spc="0" normalizeH="0" baseline="0" noProof="0">
              <a:ln>
                <a:noFill/>
              </a:ln>
              <a:solidFill>
                <a:srgbClr val="441F54"/>
              </a:solidFill>
              <a:effectLst/>
              <a:uLnTx/>
              <a:uFillTx/>
              <a:latin typeface="Arial" panose="020B0604020202020204"/>
              <a:ea typeface="+mn-ea"/>
              <a:cs typeface="+mn-cs"/>
            </a:endParaRPr>
          </a:p>
        </p:txBody>
      </p:sp>
      <p:pic>
        <p:nvPicPr>
          <p:cNvPr id="7" name="Image 6">
            <a:extLst>
              <a:ext uri="{FF2B5EF4-FFF2-40B4-BE49-F238E27FC236}">
                <a16:creationId xmlns:a16="http://schemas.microsoft.com/office/drawing/2014/main" id="{4870FFAB-60A1-9758-57FC-61D21D335F03}"/>
              </a:ext>
            </a:extLst>
          </p:cNvPr>
          <p:cNvPicPr>
            <a:picLocks noChangeAspect="1"/>
          </p:cNvPicPr>
          <p:nvPr/>
        </p:nvPicPr>
        <p:blipFill>
          <a:blip r:embed="rId3"/>
          <a:stretch>
            <a:fillRect/>
          </a:stretch>
        </p:blipFill>
        <p:spPr>
          <a:xfrm>
            <a:off x="327338" y="1642459"/>
            <a:ext cx="7651122" cy="4876759"/>
          </a:xfrm>
          <a:prstGeom prst="rect">
            <a:avLst/>
          </a:prstGeom>
        </p:spPr>
      </p:pic>
      <p:pic>
        <p:nvPicPr>
          <p:cNvPr id="5" name="Image 4">
            <a:extLst>
              <a:ext uri="{FF2B5EF4-FFF2-40B4-BE49-F238E27FC236}">
                <a16:creationId xmlns:a16="http://schemas.microsoft.com/office/drawing/2014/main" id="{898A81F4-BBEB-7B47-D76F-2C4E35C5C077}"/>
              </a:ext>
            </a:extLst>
          </p:cNvPr>
          <p:cNvPicPr>
            <a:picLocks noChangeAspect="1"/>
          </p:cNvPicPr>
          <p:nvPr/>
        </p:nvPicPr>
        <p:blipFill>
          <a:blip r:embed="rId4"/>
          <a:stretch>
            <a:fillRect/>
          </a:stretch>
        </p:blipFill>
        <p:spPr>
          <a:xfrm>
            <a:off x="8496950" y="2159130"/>
            <a:ext cx="5101144" cy="3283687"/>
          </a:xfrm>
          <a:prstGeom prst="rect">
            <a:avLst/>
          </a:prstGeom>
        </p:spPr>
      </p:pic>
      <p:sp>
        <p:nvSpPr>
          <p:cNvPr id="6" name="ZoneTexte 5">
            <a:extLst>
              <a:ext uri="{FF2B5EF4-FFF2-40B4-BE49-F238E27FC236}">
                <a16:creationId xmlns:a16="http://schemas.microsoft.com/office/drawing/2014/main" id="{9639F8C9-BA00-5CC6-1D6A-20626CE28766}"/>
              </a:ext>
            </a:extLst>
          </p:cNvPr>
          <p:cNvSpPr txBox="1"/>
          <p:nvPr/>
        </p:nvSpPr>
        <p:spPr>
          <a:xfrm>
            <a:off x="3914460" y="1943186"/>
            <a:ext cx="4064000" cy="523220"/>
          </a:xfrm>
          <a:prstGeom prst="rect">
            <a:avLst/>
          </a:prstGeom>
          <a:noFill/>
        </p:spPr>
        <p:txBody>
          <a:bodyPr wrap="square" rtlCol="0">
            <a:spAutoFit/>
          </a:bodyPr>
          <a:lstStyle/>
          <a:p>
            <a:r>
              <a:rPr lang="fr-FR" sz="2800"/>
              <a:t>Force centrifuge </a:t>
            </a:r>
          </a:p>
        </p:txBody>
      </p:sp>
      <p:sp>
        <p:nvSpPr>
          <p:cNvPr id="8" name="ZoneTexte 7">
            <a:extLst>
              <a:ext uri="{FF2B5EF4-FFF2-40B4-BE49-F238E27FC236}">
                <a16:creationId xmlns:a16="http://schemas.microsoft.com/office/drawing/2014/main" id="{E8C74C58-FABF-A709-DCAD-41127F40831A}"/>
              </a:ext>
            </a:extLst>
          </p:cNvPr>
          <p:cNvSpPr txBox="1"/>
          <p:nvPr/>
        </p:nvSpPr>
        <p:spPr>
          <a:xfrm>
            <a:off x="117906" y="3277754"/>
            <a:ext cx="4064000" cy="523220"/>
          </a:xfrm>
          <a:prstGeom prst="rect">
            <a:avLst/>
          </a:prstGeom>
          <a:noFill/>
        </p:spPr>
        <p:txBody>
          <a:bodyPr wrap="square" rtlCol="0">
            <a:spAutoFit/>
          </a:bodyPr>
          <a:lstStyle/>
          <a:p>
            <a:r>
              <a:rPr lang="fr-FR" sz="2800"/>
              <a:t>Force de gravité </a:t>
            </a:r>
          </a:p>
        </p:txBody>
      </p:sp>
      <p:sp>
        <p:nvSpPr>
          <p:cNvPr id="9" name="ZoneTexte 8">
            <a:extLst>
              <a:ext uri="{FF2B5EF4-FFF2-40B4-BE49-F238E27FC236}">
                <a16:creationId xmlns:a16="http://schemas.microsoft.com/office/drawing/2014/main" id="{E1A068F3-67AA-2954-39CC-B85B3C90B79A}"/>
              </a:ext>
            </a:extLst>
          </p:cNvPr>
          <p:cNvSpPr txBox="1"/>
          <p:nvPr/>
        </p:nvSpPr>
        <p:spPr>
          <a:xfrm>
            <a:off x="3781974" y="2970990"/>
            <a:ext cx="4064000" cy="523220"/>
          </a:xfrm>
          <a:prstGeom prst="rect">
            <a:avLst/>
          </a:prstGeom>
          <a:noFill/>
        </p:spPr>
        <p:txBody>
          <a:bodyPr wrap="square" rtlCol="0">
            <a:spAutoFit/>
          </a:bodyPr>
          <a:lstStyle/>
          <a:p>
            <a:r>
              <a:rPr lang="fr-FR" sz="2800" b="1">
                <a:solidFill>
                  <a:srgbClr val="DC7300"/>
                </a:solidFill>
              </a:rPr>
              <a:t>Force cyclonique </a:t>
            </a:r>
          </a:p>
        </p:txBody>
      </p:sp>
    </p:spTree>
    <p:extLst>
      <p:ext uri="{BB962C8B-B14F-4D97-AF65-F5344CB8AC3E}">
        <p14:creationId xmlns:p14="http://schemas.microsoft.com/office/powerpoint/2010/main" val="479940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29DA24A-11DC-76B1-CC6F-FE6726DF1A7A}"/>
              </a:ext>
            </a:extLst>
          </p:cNvPr>
          <p:cNvSpPr>
            <a:spLocks noGrp="1"/>
          </p:cNvSpPr>
          <p:nvPr>
            <p:ph type="ftr" sz="quarter" idx="10"/>
          </p:nvPr>
        </p:nvSpPr>
        <p:spPr/>
        <p:txBody>
          <a:bodyPr/>
          <a:lstStyle/>
          <a:p>
            <a:r>
              <a:rPr lang="de-DE"/>
              <a:t>Climate Control | 2024</a:t>
            </a:r>
          </a:p>
        </p:txBody>
      </p:sp>
      <p:sp>
        <p:nvSpPr>
          <p:cNvPr id="5" name="Espace réservé du numéro de diapositive 4">
            <a:extLst>
              <a:ext uri="{FF2B5EF4-FFF2-40B4-BE49-F238E27FC236}">
                <a16:creationId xmlns:a16="http://schemas.microsoft.com/office/drawing/2014/main" id="{1E6CC0FF-4DE1-64F3-3371-80FE332465ED}"/>
              </a:ext>
            </a:extLst>
          </p:cNvPr>
          <p:cNvSpPr>
            <a:spLocks noGrp="1"/>
          </p:cNvSpPr>
          <p:nvPr>
            <p:ph type="sldNum" sz="quarter" idx="11"/>
          </p:nvPr>
        </p:nvSpPr>
        <p:spPr/>
        <p:txBody>
          <a:bodyPr/>
          <a:lstStyle/>
          <a:p>
            <a:fld id="{76A1F07B-AEEC-9248-9951-5796B95783D0}" type="slidenum">
              <a:rPr lang="de-DE" smtClean="0"/>
              <a:pPr/>
              <a:t>39</a:t>
            </a:fld>
            <a:endParaRPr lang="de-DE"/>
          </a:p>
        </p:txBody>
      </p:sp>
      <p:sp>
        <p:nvSpPr>
          <p:cNvPr id="9" name="Båge 9">
            <a:extLst>
              <a:ext uri="{FF2B5EF4-FFF2-40B4-BE49-F238E27FC236}">
                <a16:creationId xmlns:a16="http://schemas.microsoft.com/office/drawing/2014/main" id="{87BF62DA-7406-4C85-D068-937DCFED529D}"/>
              </a:ext>
            </a:extLst>
          </p:cNvPr>
          <p:cNvSpPr/>
          <p:nvPr/>
        </p:nvSpPr>
        <p:spPr>
          <a:xfrm rot="15421936" flipH="1">
            <a:off x="5519727" y="3819029"/>
            <a:ext cx="1790064" cy="1694826"/>
          </a:xfrm>
          <a:prstGeom prst="arc">
            <a:avLst>
              <a:gd name="adj1" fmla="val 17042945"/>
              <a:gd name="adj2" fmla="val 3039028"/>
            </a:avLst>
          </a:prstGeom>
          <a:noFill/>
          <a:ln w="6350" cap="flat" cmpd="sng" algn="ctr">
            <a:solidFill>
              <a:srgbClr val="000000"/>
            </a:solidFill>
            <a:prstDash val="solid"/>
            <a:headEnd type="none" w="med" len="med"/>
            <a:tailEnd type="triangle" w="med" len="med"/>
          </a:ln>
          <a:effectLst/>
        </p:spPr>
        <p:txBody>
          <a:bodyPr rtlCol="0" anchor="ct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sv-SE" sz="3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ZoneTexte 10">
            <a:extLst>
              <a:ext uri="{FF2B5EF4-FFF2-40B4-BE49-F238E27FC236}">
                <a16:creationId xmlns:a16="http://schemas.microsoft.com/office/drawing/2014/main" id="{5662749C-3EE7-3C1A-C10F-3462319FA553}"/>
              </a:ext>
            </a:extLst>
          </p:cNvPr>
          <p:cNvSpPr txBox="1"/>
          <p:nvPr/>
        </p:nvSpPr>
        <p:spPr>
          <a:xfrm>
            <a:off x="3315697" y="1162935"/>
            <a:ext cx="6858000" cy="523220"/>
          </a:xfrm>
          <a:prstGeom prst="rect">
            <a:avLst/>
          </a:prstGeom>
          <a:noFill/>
        </p:spPr>
        <p:txBody>
          <a:bodyPr wrap="square">
            <a:spAutoFit/>
          </a:bodyPr>
          <a:lstStyle/>
          <a:p>
            <a:r>
              <a:rPr kumimoji="0" lang="sv-SE" sz="2800" b="1" i="0" u="none" strike="noStrike" kern="1200" cap="none" spc="0" normalizeH="0" baseline="0" noProof="0">
                <a:ln>
                  <a:noFill/>
                </a:ln>
                <a:solidFill>
                  <a:srgbClr val="FFC000"/>
                </a:solidFill>
                <a:effectLst/>
                <a:uLnTx/>
                <a:uFillTx/>
                <a:latin typeface="Mark Pro" panose="020B0504020201010104" pitchFamily="34" charset="0"/>
                <a:ea typeface="+mj-ea"/>
                <a:cs typeface="Arial" panose="020B0604020202020204" pitchFamily="34" charset="0"/>
              </a:rPr>
              <a:t>Zeparo G-Force</a:t>
            </a:r>
            <a:endParaRPr lang="fr-FR">
              <a:solidFill>
                <a:srgbClr val="FFC000"/>
              </a:solidFill>
            </a:endParaRPr>
          </a:p>
        </p:txBody>
      </p:sp>
      <p:sp>
        <p:nvSpPr>
          <p:cNvPr id="13" name="ZoneTexte 12">
            <a:extLst>
              <a:ext uri="{FF2B5EF4-FFF2-40B4-BE49-F238E27FC236}">
                <a16:creationId xmlns:a16="http://schemas.microsoft.com/office/drawing/2014/main" id="{74ED9936-4C0D-56C2-3229-423CC2834D2F}"/>
              </a:ext>
            </a:extLst>
          </p:cNvPr>
          <p:cNvSpPr txBox="1"/>
          <p:nvPr/>
        </p:nvSpPr>
        <p:spPr>
          <a:xfrm>
            <a:off x="6744697" y="1190775"/>
            <a:ext cx="6858000" cy="523220"/>
          </a:xfrm>
          <a:prstGeom prst="rect">
            <a:avLst/>
          </a:prstGeom>
          <a:noFill/>
        </p:spPr>
        <p:txBody>
          <a:bodyPr wrap="square">
            <a:spAutoFit/>
          </a:bodyPr>
          <a:lstStyle/>
          <a:p>
            <a:r>
              <a:rPr kumimoji="0" lang="sv-SE" sz="2800" b="1" i="0" u="none" strike="noStrike" kern="1200" cap="none" spc="0" normalizeH="0" baseline="0" noProof="0">
                <a:ln>
                  <a:noFill/>
                </a:ln>
                <a:solidFill>
                  <a:srgbClr val="7030A0"/>
                </a:solidFill>
                <a:effectLst/>
                <a:uLnTx/>
                <a:uFillTx/>
                <a:latin typeface="Mark Pro" panose="020B0504020201010104" pitchFamily="34" charset="0"/>
                <a:ea typeface="+mj-ea"/>
                <a:cs typeface="Arial" panose="020B0604020202020204" pitchFamily="34" charset="0"/>
              </a:rPr>
              <a:t>Zeparo Cyclone Max </a:t>
            </a:r>
            <a:endParaRPr lang="fr-FR">
              <a:solidFill>
                <a:srgbClr val="7030A0"/>
              </a:solidFill>
            </a:endParaRPr>
          </a:p>
        </p:txBody>
      </p:sp>
      <p:sp>
        <p:nvSpPr>
          <p:cNvPr id="14" name="ZoneTexte 13">
            <a:extLst>
              <a:ext uri="{FF2B5EF4-FFF2-40B4-BE49-F238E27FC236}">
                <a16:creationId xmlns:a16="http://schemas.microsoft.com/office/drawing/2014/main" id="{C353668D-5123-3A0F-A20B-067996A5F979}"/>
              </a:ext>
            </a:extLst>
          </p:cNvPr>
          <p:cNvSpPr txBox="1"/>
          <p:nvPr/>
        </p:nvSpPr>
        <p:spPr>
          <a:xfrm>
            <a:off x="432000" y="232940"/>
            <a:ext cx="4852610" cy="646331"/>
          </a:xfrm>
          <a:prstGeom prst="rect">
            <a:avLst/>
          </a:prstGeom>
          <a:noFill/>
        </p:spPr>
        <p:txBody>
          <a:bodyPr wrap="none" rtlCol="0">
            <a:spAutoFit/>
          </a:bodyPr>
          <a:lstStyle/>
          <a:p>
            <a:r>
              <a:rPr lang="fr-FR" sz="3600"/>
              <a:t>La nouvelle génération</a:t>
            </a:r>
          </a:p>
        </p:txBody>
      </p:sp>
      <p:pic>
        <p:nvPicPr>
          <p:cNvPr id="16" name="Image 15">
            <a:extLst>
              <a:ext uri="{FF2B5EF4-FFF2-40B4-BE49-F238E27FC236}">
                <a16:creationId xmlns:a16="http://schemas.microsoft.com/office/drawing/2014/main" id="{D7243302-51FD-666F-3F5B-969BC8C5DE2B}"/>
              </a:ext>
            </a:extLst>
          </p:cNvPr>
          <p:cNvPicPr>
            <a:picLocks noChangeAspect="1"/>
          </p:cNvPicPr>
          <p:nvPr/>
        </p:nvPicPr>
        <p:blipFill>
          <a:blip r:embed="rId2"/>
          <a:stretch>
            <a:fillRect/>
          </a:stretch>
        </p:blipFill>
        <p:spPr>
          <a:xfrm>
            <a:off x="7117491" y="1856233"/>
            <a:ext cx="2503717" cy="4315119"/>
          </a:xfrm>
          <a:prstGeom prst="rect">
            <a:avLst/>
          </a:prstGeom>
        </p:spPr>
      </p:pic>
      <p:pic>
        <p:nvPicPr>
          <p:cNvPr id="2" name="Grafik 8">
            <a:extLst>
              <a:ext uri="{FF2B5EF4-FFF2-40B4-BE49-F238E27FC236}">
                <a16:creationId xmlns:a16="http://schemas.microsoft.com/office/drawing/2014/main" id="{1243B970-0BF3-C724-DC2B-892D9296C425}"/>
              </a:ext>
            </a:extLst>
          </p:cNvPr>
          <p:cNvPicPr>
            <a:picLocks noChangeAspect="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2759903" y="1949864"/>
            <a:ext cx="3492897" cy="4989852"/>
          </a:xfrm>
          <a:prstGeom prst="rect">
            <a:avLst/>
          </a:prstGeom>
        </p:spPr>
      </p:pic>
    </p:spTree>
    <p:extLst>
      <p:ext uri="{BB962C8B-B14F-4D97-AF65-F5344CB8AC3E}">
        <p14:creationId xmlns:p14="http://schemas.microsoft.com/office/powerpoint/2010/main" val="1834638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242BFC-F9CD-3940-B358-A35E6A79853B}"/>
              </a:ext>
            </a:extLst>
          </p:cNvPr>
          <p:cNvSpPr>
            <a:spLocks noGrp="1"/>
          </p:cNvSpPr>
          <p:nvPr>
            <p:ph type="title"/>
          </p:nvPr>
        </p:nvSpPr>
        <p:spPr>
          <a:xfrm>
            <a:off x="508739" y="566349"/>
            <a:ext cx="11461535" cy="860305"/>
          </a:xfrm>
        </p:spPr>
        <p:txBody>
          <a:bodyPr/>
          <a:lstStyle/>
          <a:p>
            <a:r>
              <a:rPr lang="fr-FR" dirty="0"/>
              <a:t>Causes d’une mauvaise qualité d’eau et présence d’air</a:t>
            </a:r>
          </a:p>
        </p:txBody>
      </p:sp>
      <p:sp>
        <p:nvSpPr>
          <p:cNvPr id="3" name="Espace réservé du contenu 2">
            <a:extLst>
              <a:ext uri="{FF2B5EF4-FFF2-40B4-BE49-F238E27FC236}">
                <a16:creationId xmlns:a16="http://schemas.microsoft.com/office/drawing/2014/main" id="{DC146FA1-ABB9-DF8C-3431-8DACF75D1EB5}"/>
              </a:ext>
            </a:extLst>
          </p:cNvPr>
          <p:cNvSpPr>
            <a:spLocks noGrp="1"/>
          </p:cNvSpPr>
          <p:nvPr>
            <p:ph idx="1"/>
          </p:nvPr>
        </p:nvSpPr>
        <p:spPr>
          <a:xfrm>
            <a:off x="508739" y="1206731"/>
            <a:ext cx="12344400" cy="5118167"/>
          </a:xfrm>
        </p:spPr>
        <p:txBody>
          <a:bodyPr>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5763" marR="0" lvl="0" indent="-385763" algn="l" defTabSz="514350" rtl="0" eaLnBrk="1" fontAlgn="auto" latinLnBrk="0" hangingPunct="1">
              <a:lnSpc>
                <a:spcPct val="150000"/>
              </a:lnSpc>
              <a:spcBef>
                <a:spcPts val="0"/>
              </a:spcBef>
              <a:spcAft>
                <a:spcPts val="0"/>
              </a:spcAft>
              <a:buClr>
                <a:srgbClr val="DC7300"/>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Tartre</a:t>
            </a:r>
          </a:p>
          <a:p>
            <a:pPr marL="385763" marR="0" lvl="0" indent="-385763" algn="l" defTabSz="514350" rtl="0" eaLnBrk="1" fontAlgn="auto" latinLnBrk="0" hangingPunct="1">
              <a:lnSpc>
                <a:spcPct val="150000"/>
              </a:lnSpc>
              <a:spcBef>
                <a:spcPts val="0"/>
              </a:spcBef>
              <a:spcAft>
                <a:spcPts val="0"/>
              </a:spcAft>
              <a:buClr>
                <a:srgbClr val="DC7300"/>
              </a:buClr>
              <a:buSzTx/>
              <a:buFont typeface="Wingdings" panose="05000000000000000000" pitchFamily="2" charset="2"/>
              <a:buChar char="§"/>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5763" marR="0" lvl="0" indent="-385763" algn="l" defTabSz="514350" rtl="0" eaLnBrk="1" fontAlgn="auto" latinLnBrk="0" hangingPunct="1">
              <a:lnSpc>
                <a:spcPct val="150000"/>
              </a:lnSpc>
              <a:spcBef>
                <a:spcPts val="0"/>
              </a:spcBef>
              <a:spcAft>
                <a:spcPts val="0"/>
              </a:spcAft>
              <a:buClr>
                <a:srgbClr val="DC7300"/>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Matières organiques (activité bactérienne : BSR*)</a:t>
            </a:r>
            <a:endParaRPr lang="fr-FR" sz="2000" dirty="0">
              <a:solidFill>
                <a:prstClr val="black"/>
              </a:solidFill>
              <a:latin typeface="Arial" panose="020B0604020202020204" pitchFamily="34" charset="0"/>
              <a:cs typeface="Arial" panose="020B0604020202020204" pitchFamily="34" charset="0"/>
            </a:endParaRPr>
          </a:p>
          <a:p>
            <a:pPr marL="385763" marR="0" lvl="0" indent="-385763" algn="l" defTabSz="514350" rtl="0" eaLnBrk="1" fontAlgn="auto" latinLnBrk="0" hangingPunct="1">
              <a:lnSpc>
                <a:spcPct val="150000"/>
              </a:lnSpc>
              <a:spcBef>
                <a:spcPts val="0"/>
              </a:spcBef>
              <a:spcAft>
                <a:spcPts val="0"/>
              </a:spcAft>
              <a:buClr>
                <a:srgbClr val="DC7300"/>
              </a:buClr>
              <a:buSzTx/>
              <a:buFont typeface="Wingdings" panose="05000000000000000000" pitchFamily="2" charset="2"/>
              <a:buChar char="§"/>
              <a:tabLst/>
              <a:defRPr/>
            </a:pPr>
            <a:endParaRPr lang="fr-FR" sz="2000" dirty="0">
              <a:solidFill>
                <a:prstClr val="black"/>
              </a:solidFill>
              <a:latin typeface="Arial" panose="020B0604020202020204" pitchFamily="34" charset="0"/>
              <a:cs typeface="Arial" panose="020B0604020202020204" pitchFamily="34" charset="0"/>
            </a:endParaRPr>
          </a:p>
          <a:p>
            <a:pPr marL="385763" marR="0" lvl="0" indent="-385763" algn="l" defTabSz="514350" rtl="0" eaLnBrk="1" fontAlgn="auto" latinLnBrk="0" hangingPunct="1">
              <a:lnSpc>
                <a:spcPct val="150000"/>
              </a:lnSpc>
              <a:spcBef>
                <a:spcPts val="0"/>
              </a:spcBef>
              <a:spcAft>
                <a:spcPts val="0"/>
              </a:spcAft>
              <a:buClr>
                <a:srgbClr val="DC7300"/>
              </a:buClr>
              <a:buSzTx/>
              <a:buFont typeface="Wingdings" panose="05000000000000000000" pitchFamily="2" charset="2"/>
              <a:buChar char="§"/>
              <a:tabLst/>
              <a:defRPr/>
            </a:pPr>
            <a:endParaRPr lang="fr-FR" sz="2000" dirty="0">
              <a:solidFill>
                <a:prstClr val="black"/>
              </a:solidFill>
              <a:latin typeface="Arial" panose="020B0604020202020204" pitchFamily="34" charset="0"/>
              <a:cs typeface="Arial" panose="020B0604020202020204" pitchFamily="34" charset="0"/>
            </a:endParaRPr>
          </a:p>
          <a:p>
            <a:pPr marL="385763" indent="-385763" defTabSz="514350">
              <a:spcAft>
                <a:spcPts val="0"/>
              </a:spcAft>
              <a:buClr>
                <a:srgbClr val="DC7300"/>
              </a:buClr>
              <a:buSzTx/>
              <a:buFont typeface="Wingdings" panose="05000000000000000000" pitchFamily="2" charset="2"/>
              <a:buChar char="§"/>
              <a:tabLst/>
              <a:defRPr/>
            </a:pPr>
            <a:r>
              <a:rPr lang="fr-FR" sz="2000" dirty="0">
                <a:solidFill>
                  <a:prstClr val="black"/>
                </a:solidFill>
                <a:latin typeface="Arial" panose="020B0604020202020204" pitchFamily="34" charset="0"/>
                <a:cs typeface="Arial" panose="020B0604020202020204" pitchFamily="34" charset="0"/>
              </a:rPr>
              <a:t>Oxydation du fer (III) par </a:t>
            </a:r>
            <a:r>
              <a:rPr lang="fr-FR" sz="2000" b="1" dirty="0">
                <a:solidFill>
                  <a:prstClr val="black"/>
                </a:solidFill>
                <a:latin typeface="Arial" panose="020B0604020202020204" pitchFamily="34" charset="0"/>
                <a:cs typeface="Arial" panose="020B0604020202020204" pitchFamily="34" charset="0"/>
              </a:rPr>
              <a:t>oxygène renouvelé (système ouvert) </a:t>
            </a:r>
            <a:r>
              <a:rPr lang="fr-FR" sz="2000" dirty="0">
                <a:solidFill>
                  <a:prstClr val="black"/>
                </a:solidFill>
                <a:latin typeface="Arial" panose="020B0604020202020204" pitchFamily="34" charset="0"/>
                <a:cs typeface="Arial" panose="020B0604020202020204" pitchFamily="34" charset="0"/>
              </a:rPr>
              <a:t>: Rouille</a:t>
            </a:r>
          </a:p>
          <a:p>
            <a:pPr marL="385763" indent="-385763" defTabSz="514350">
              <a:spcAft>
                <a:spcPts val="0"/>
              </a:spcAft>
              <a:buClr>
                <a:srgbClr val="DC7300"/>
              </a:buClr>
              <a:buSzTx/>
              <a:buFont typeface="Wingdings" panose="05000000000000000000" pitchFamily="2" charset="2"/>
              <a:buChar char="§"/>
              <a:tabLst/>
              <a:defRPr/>
            </a:pPr>
            <a:endParaRPr lang="fr-FR" sz="2000" dirty="0">
              <a:solidFill>
                <a:prstClr val="black"/>
              </a:solidFill>
              <a:latin typeface="Arial" panose="020B0604020202020204" pitchFamily="34" charset="0"/>
              <a:cs typeface="Arial" panose="020B0604020202020204" pitchFamily="34" charset="0"/>
            </a:endParaRPr>
          </a:p>
          <a:p>
            <a:pPr marL="0" indent="0" defTabSz="514350">
              <a:spcAft>
                <a:spcPts val="0"/>
              </a:spcAft>
              <a:buClr>
                <a:srgbClr val="DC7300"/>
              </a:buClr>
              <a:buSzTx/>
              <a:buNone/>
              <a:tabLst/>
              <a:defRPr/>
            </a:pPr>
            <a:r>
              <a:rPr lang="fr-FR" sz="2000" dirty="0">
                <a:solidFill>
                  <a:prstClr val="black"/>
                </a:solidFill>
                <a:latin typeface="Arial" panose="020B0604020202020204" pitchFamily="34" charset="0"/>
                <a:cs typeface="Arial" panose="020B0604020202020204" pitchFamily="34" charset="0"/>
              </a:rPr>
              <a:t>	4 Fe  + 3 O</a:t>
            </a:r>
            <a:r>
              <a:rPr lang="fr-FR" sz="2000" baseline="-25000" dirty="0">
                <a:solidFill>
                  <a:prstClr val="black"/>
                </a:solidFill>
                <a:latin typeface="Arial" panose="020B0604020202020204" pitchFamily="34" charset="0"/>
                <a:cs typeface="Arial" panose="020B0604020202020204" pitchFamily="34" charset="0"/>
              </a:rPr>
              <a:t>2</a:t>
            </a:r>
            <a:r>
              <a:rPr lang="fr-FR" sz="2000" dirty="0">
                <a:solidFill>
                  <a:prstClr val="black"/>
                </a:solidFill>
                <a:latin typeface="Arial" panose="020B0604020202020204" pitchFamily="34" charset="0"/>
                <a:cs typeface="Arial" panose="020B0604020202020204" pitchFamily="34" charset="0"/>
              </a:rPr>
              <a:t> </a:t>
            </a:r>
            <a:r>
              <a:rPr lang="pt-BR" sz="2000" dirty="0">
                <a:solidFill>
                  <a:prstClr val="black"/>
                </a:solidFill>
                <a:latin typeface="Arial" panose="020B0604020202020204" pitchFamily="34" charset="0"/>
                <a:cs typeface="Arial" panose="020B0604020202020204" pitchFamily="34" charset="0"/>
              </a:rPr>
              <a:t>+ 6 H</a:t>
            </a:r>
            <a:r>
              <a:rPr lang="pt-BR" sz="2000" baseline="-25000" dirty="0">
                <a:solidFill>
                  <a:prstClr val="black"/>
                </a:solidFill>
                <a:latin typeface="Arial" panose="020B0604020202020204" pitchFamily="34" charset="0"/>
                <a:cs typeface="Arial" panose="020B0604020202020204" pitchFamily="34" charset="0"/>
              </a:rPr>
              <a:t>2</a:t>
            </a:r>
            <a:r>
              <a:rPr lang="pt-BR" sz="2000" dirty="0">
                <a:solidFill>
                  <a:prstClr val="black"/>
                </a:solidFill>
                <a:latin typeface="Arial" panose="020B0604020202020204" pitchFamily="34" charset="0"/>
                <a:cs typeface="Arial" panose="020B0604020202020204" pitchFamily="34" charset="0"/>
              </a:rPr>
              <a:t>O  → </a:t>
            </a:r>
            <a:r>
              <a:rPr lang="fr-FR" sz="2000" dirty="0">
                <a:solidFill>
                  <a:prstClr val="black"/>
                </a:solidFill>
                <a:latin typeface="Arial" panose="020B0604020202020204" pitchFamily="34" charset="0"/>
                <a:cs typeface="Arial" panose="020B0604020202020204" pitchFamily="34" charset="0"/>
              </a:rPr>
              <a:t>4 Fe(OH)</a:t>
            </a:r>
            <a:r>
              <a:rPr lang="fr-FR" sz="2000" baseline="-25000" dirty="0">
                <a:solidFill>
                  <a:prstClr val="black"/>
                </a:solidFill>
                <a:latin typeface="Arial" panose="020B0604020202020204" pitchFamily="34" charset="0"/>
                <a:cs typeface="Arial" panose="020B0604020202020204" pitchFamily="34" charset="0"/>
              </a:rPr>
              <a:t>3</a:t>
            </a:r>
            <a:r>
              <a:rPr lang="fr-FR" sz="2000" dirty="0">
                <a:solidFill>
                  <a:prstClr val="black"/>
                </a:solidFill>
                <a:latin typeface="Arial" panose="020B0604020202020204" pitchFamily="34" charset="0"/>
                <a:cs typeface="Arial" panose="020B0604020202020204" pitchFamily="34" charset="0"/>
              </a:rPr>
              <a:t>   (</a:t>
            </a:r>
            <a:r>
              <a:rPr lang="pt-BR" sz="2000" dirty="0">
                <a:solidFill>
                  <a:prstClr val="black"/>
                </a:solidFill>
                <a:latin typeface="Arial" panose="020B0604020202020204" pitchFamily="34" charset="0"/>
                <a:cs typeface="Arial" panose="020B0604020202020204" pitchFamily="34" charset="0"/>
              </a:rPr>
              <a:t>→ </a:t>
            </a:r>
            <a:r>
              <a:rPr lang="pt-BR" sz="2000" b="1" dirty="0">
                <a:solidFill>
                  <a:prstClr val="black"/>
                </a:solidFill>
                <a:latin typeface="Arial" panose="020B0604020202020204" pitchFamily="34" charset="0"/>
                <a:cs typeface="Arial" panose="020B0604020202020204" pitchFamily="34" charset="0"/>
              </a:rPr>
              <a:t>Fe</a:t>
            </a:r>
            <a:r>
              <a:rPr lang="pt-BR" sz="2000" b="1" baseline="-25000" dirty="0">
                <a:solidFill>
                  <a:prstClr val="black"/>
                </a:solidFill>
                <a:latin typeface="Arial" panose="020B0604020202020204" pitchFamily="34" charset="0"/>
                <a:cs typeface="Arial" panose="020B0604020202020204" pitchFamily="34" charset="0"/>
              </a:rPr>
              <a:t>2</a:t>
            </a:r>
            <a:r>
              <a:rPr lang="pt-BR" sz="2000" b="1" dirty="0">
                <a:solidFill>
                  <a:prstClr val="black"/>
                </a:solidFill>
                <a:latin typeface="Arial" panose="020B0604020202020204" pitchFamily="34" charset="0"/>
                <a:cs typeface="Arial" panose="020B0604020202020204" pitchFamily="34" charset="0"/>
              </a:rPr>
              <a:t>O</a:t>
            </a:r>
            <a:r>
              <a:rPr lang="pt-BR" sz="2000" b="1" baseline="-25000" dirty="0">
                <a:solidFill>
                  <a:prstClr val="black"/>
                </a:solidFill>
                <a:latin typeface="Arial" panose="020B0604020202020204" pitchFamily="34" charset="0"/>
                <a:cs typeface="Arial" panose="020B0604020202020204" pitchFamily="34" charset="0"/>
              </a:rPr>
              <a:t>3</a:t>
            </a:r>
            <a:r>
              <a:rPr lang="pt-BR" sz="2000" dirty="0">
                <a:solidFill>
                  <a:prstClr val="black"/>
                </a:solidFill>
                <a:latin typeface="Arial" panose="020B0604020202020204" pitchFamily="34" charset="0"/>
                <a:cs typeface="Arial" panose="020B0604020202020204" pitchFamily="34" charset="0"/>
              </a:rPr>
              <a:t>)</a:t>
            </a:r>
            <a:endParaRPr lang="fr-FR" sz="2000" baseline="-25000" dirty="0">
              <a:solidFill>
                <a:prstClr val="black"/>
              </a:solidFill>
              <a:latin typeface="Arial" panose="020B0604020202020204" pitchFamily="34" charset="0"/>
              <a:cs typeface="Arial" panose="020B0604020202020204" pitchFamily="34" charset="0"/>
            </a:endParaRPr>
          </a:p>
          <a:p>
            <a:pPr marL="385763" marR="0" lvl="0" indent="-385763" algn="l" defTabSz="514350" rtl="0" eaLnBrk="1" fontAlgn="auto" latinLnBrk="0" hangingPunct="1">
              <a:lnSpc>
                <a:spcPct val="150000"/>
              </a:lnSpc>
              <a:spcBef>
                <a:spcPts val="0"/>
              </a:spcBef>
              <a:spcAft>
                <a:spcPts val="0"/>
              </a:spcAft>
              <a:buClr>
                <a:srgbClr val="DC7300"/>
              </a:buClr>
              <a:buSzTx/>
              <a:buFont typeface="Wingdings" panose="05000000000000000000" pitchFamily="2" charset="2"/>
              <a:buChar char="§"/>
              <a:tabLst/>
              <a:defRPr/>
            </a:pPr>
            <a:endParaRPr lang="fr-FR" sz="2000" dirty="0">
              <a:solidFill>
                <a:prstClr val="black"/>
              </a:solidFill>
              <a:latin typeface="Arial" panose="020B0604020202020204" pitchFamily="34" charset="0"/>
              <a:cs typeface="Arial" panose="020B0604020202020204" pitchFamily="34" charset="0"/>
            </a:endParaRPr>
          </a:p>
          <a:p>
            <a:pPr marL="385763" marR="0" lvl="0" indent="-385763" algn="l" defTabSz="514350" rtl="0" eaLnBrk="1" fontAlgn="auto" latinLnBrk="0" hangingPunct="1">
              <a:lnSpc>
                <a:spcPct val="150000"/>
              </a:lnSpc>
              <a:spcBef>
                <a:spcPts val="0"/>
              </a:spcBef>
              <a:spcAft>
                <a:spcPts val="0"/>
              </a:spcAft>
              <a:buClr>
                <a:srgbClr val="DC7300"/>
              </a:buClr>
              <a:buSzTx/>
              <a:buFont typeface="Wingdings" panose="05000000000000000000" pitchFamily="2" charset="2"/>
              <a:buChar char="§"/>
              <a:tabLst/>
              <a:defRPr/>
            </a:pPr>
            <a:endParaRPr lang="fr-FR" sz="2000" dirty="0">
              <a:solidFill>
                <a:prstClr val="black"/>
              </a:solidFill>
              <a:latin typeface="Arial" panose="020B0604020202020204" pitchFamily="34" charset="0"/>
              <a:cs typeface="Arial" panose="020B0604020202020204" pitchFamily="34" charset="0"/>
            </a:endParaRPr>
          </a:p>
          <a:p>
            <a:pPr marL="385763" indent="-385763" defTabSz="514350">
              <a:spcAft>
                <a:spcPts val="0"/>
              </a:spcAft>
              <a:buClr>
                <a:srgbClr val="DC7300"/>
              </a:buClr>
              <a:buSzTx/>
              <a:buFont typeface="Wingdings" panose="05000000000000000000" pitchFamily="2" charset="2"/>
              <a:buChar char="§"/>
              <a:tabLst/>
              <a:defRPr/>
            </a:pPr>
            <a:r>
              <a:rPr lang="fr-FR" sz="2000" dirty="0">
                <a:solidFill>
                  <a:prstClr val="black"/>
                </a:solidFill>
                <a:latin typeface="Arial" panose="020B0604020202020204" pitchFamily="34" charset="0"/>
                <a:cs typeface="Arial" panose="020B0604020202020204" pitchFamily="34" charset="0"/>
              </a:rPr>
              <a:t>Oxydation mixte du fer (II,III) par l’oxygène : Magnétite </a:t>
            </a:r>
          </a:p>
          <a:p>
            <a:pPr marL="385763" indent="-385763" defTabSz="514350">
              <a:spcAft>
                <a:spcPts val="0"/>
              </a:spcAft>
              <a:buClr>
                <a:srgbClr val="DC7300"/>
              </a:buClr>
              <a:buSzTx/>
              <a:buFont typeface="Wingdings" panose="05000000000000000000" pitchFamily="2" charset="2"/>
              <a:buChar char="§"/>
              <a:tabLst/>
              <a:defRPr/>
            </a:pPr>
            <a:endParaRPr lang="fr-FR" sz="2000" dirty="0">
              <a:solidFill>
                <a:prstClr val="black"/>
              </a:solidFill>
              <a:latin typeface="Arial" panose="020B0604020202020204" pitchFamily="34" charset="0"/>
              <a:cs typeface="Arial" panose="020B0604020202020204" pitchFamily="34" charset="0"/>
            </a:endParaRPr>
          </a:p>
          <a:p>
            <a:pPr marL="0" indent="0" defTabSz="514350">
              <a:spcAft>
                <a:spcPts val="0"/>
              </a:spcAft>
              <a:buClr>
                <a:srgbClr val="DC7300"/>
              </a:buClr>
              <a:buSzTx/>
              <a:buNone/>
              <a:tabLst/>
              <a:defRPr/>
            </a:pPr>
            <a:r>
              <a:rPr lang="it-IT" sz="2000" dirty="0">
                <a:solidFill>
                  <a:prstClr val="black"/>
                </a:solidFill>
                <a:latin typeface="Arial" panose="020B0604020202020204" pitchFamily="34" charset="0"/>
                <a:cs typeface="Arial" panose="020B0604020202020204" pitchFamily="34" charset="0"/>
              </a:rPr>
              <a:t>	</a:t>
            </a:r>
            <a:r>
              <a:rPr lang="pt-BR" sz="2000" b="1" dirty="0">
                <a:solidFill>
                  <a:prstClr val="black"/>
                </a:solidFill>
                <a:latin typeface="Arial" panose="020B0604020202020204" pitchFamily="34" charset="0"/>
                <a:cs typeface="Arial" panose="020B0604020202020204" pitchFamily="34" charset="0"/>
              </a:rPr>
              <a:t>Fe</a:t>
            </a:r>
            <a:r>
              <a:rPr lang="pt-BR" sz="2000" b="1" baseline="-25000" dirty="0">
                <a:solidFill>
                  <a:prstClr val="black"/>
                </a:solidFill>
                <a:latin typeface="Arial" panose="020B0604020202020204" pitchFamily="34" charset="0"/>
                <a:cs typeface="Arial" panose="020B0604020202020204" pitchFamily="34" charset="0"/>
              </a:rPr>
              <a:t>3</a:t>
            </a:r>
            <a:r>
              <a:rPr lang="pt-BR" sz="2000" b="1" dirty="0">
                <a:solidFill>
                  <a:prstClr val="black"/>
                </a:solidFill>
                <a:latin typeface="Arial" panose="020B0604020202020204" pitchFamily="34" charset="0"/>
                <a:cs typeface="Arial" panose="020B0604020202020204" pitchFamily="34" charset="0"/>
              </a:rPr>
              <a:t>O</a:t>
            </a:r>
            <a:r>
              <a:rPr lang="pt-BR" sz="2000" b="1" baseline="-25000" dirty="0">
                <a:solidFill>
                  <a:prstClr val="black"/>
                </a:solidFill>
                <a:latin typeface="Arial" panose="020B0604020202020204" pitchFamily="34" charset="0"/>
                <a:cs typeface="Arial" panose="020B0604020202020204" pitchFamily="34" charset="0"/>
              </a:rPr>
              <a:t>4</a:t>
            </a:r>
            <a:endParaRPr lang="fr-FR" sz="2000" baseline="-25000" dirty="0">
              <a:solidFill>
                <a:prstClr val="black"/>
              </a:solidFill>
              <a:latin typeface="Arial" panose="020B0604020202020204" pitchFamily="34" charset="0"/>
              <a:cs typeface="Arial" panose="020B0604020202020204" pitchFamily="34" charset="0"/>
            </a:endParaRPr>
          </a:p>
          <a:p>
            <a:pPr marL="385763" marR="0" lvl="0" indent="-385763" algn="l" defTabSz="514350" rtl="0" eaLnBrk="1" fontAlgn="auto" latinLnBrk="0" hangingPunct="1">
              <a:lnSpc>
                <a:spcPct val="150000"/>
              </a:lnSpc>
              <a:spcBef>
                <a:spcPts val="0"/>
              </a:spcBef>
              <a:spcAft>
                <a:spcPts val="0"/>
              </a:spcAft>
              <a:buClr>
                <a:srgbClr val="DC7300"/>
              </a:buClr>
              <a:buSzTx/>
              <a:buFont typeface="Wingdings" panose="05000000000000000000" pitchFamily="2" charset="2"/>
              <a:buChar char="§"/>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514350" rtl="0" eaLnBrk="1" fontAlgn="auto" latinLnBrk="0" hangingPunct="1">
              <a:lnSpc>
                <a:spcPct val="150000"/>
              </a:lnSpc>
              <a:spcBef>
                <a:spcPts val="0"/>
              </a:spcBef>
              <a:spcAft>
                <a:spcPts val="0"/>
              </a:spcAft>
              <a:buClr>
                <a:srgbClr val="DC7300"/>
              </a:buClr>
              <a:buSzTx/>
              <a:buNone/>
              <a:tabLst/>
              <a:defRPr/>
            </a:pPr>
            <a:endParaRPr kumimoji="0" 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85763" indent="-385763" defTabSz="514350">
              <a:spcAft>
                <a:spcPts val="0"/>
              </a:spcAft>
              <a:buClr>
                <a:srgbClr val="DC7300"/>
              </a:buClr>
              <a:buSzTx/>
              <a:buFont typeface="Wingdings" panose="05000000000000000000" pitchFamily="2" charset="2"/>
              <a:buChar char="§"/>
              <a:tabLst/>
              <a:defRPr/>
            </a:pPr>
            <a:endParaRPr lang="fr-FR" sz="2000" dirty="0">
              <a:solidFill>
                <a:prstClr val="black"/>
              </a:solidFill>
              <a:latin typeface="Arial" panose="020B0604020202020204" pitchFamily="34" charset="0"/>
              <a:cs typeface="Arial" panose="020B0604020202020204" pitchFamily="34" charset="0"/>
            </a:endParaRPr>
          </a:p>
          <a:p>
            <a:endParaRPr lang="fr-FR" sz="2000" dirty="0"/>
          </a:p>
          <a:p>
            <a:pPr marL="0" indent="0">
              <a:buNone/>
            </a:pPr>
            <a:endParaRPr lang="fr-FR" sz="2000" dirty="0"/>
          </a:p>
        </p:txBody>
      </p:sp>
      <p:sp>
        <p:nvSpPr>
          <p:cNvPr id="4" name="Espace réservé du numéro de diapositive 3">
            <a:extLst>
              <a:ext uri="{FF2B5EF4-FFF2-40B4-BE49-F238E27FC236}">
                <a16:creationId xmlns:a16="http://schemas.microsoft.com/office/drawing/2014/main" id="{94FA3884-D037-BCF0-1B6D-421583CA087E}"/>
              </a:ext>
            </a:extLst>
          </p:cNvPr>
          <p:cNvSpPr>
            <a:spLocks noGrp="1"/>
          </p:cNvSpPr>
          <p:nvPr>
            <p:ph type="sldNum" sz="quarter" idx="11"/>
          </p:nvPr>
        </p:nvSpPr>
        <p:spPr/>
        <p:txBody>
          <a:bodyPr/>
          <a:lstStyle/>
          <a:p>
            <a:pPr>
              <a:defRPr/>
            </a:pPr>
            <a:fld id="{95191AD4-6EAE-2D47-B251-76389B557F4A}" type="slidenum">
              <a:rPr lang="en-US" smtClean="0"/>
              <a:pPr>
                <a:defRPr/>
              </a:pPr>
              <a:t>4</a:t>
            </a:fld>
            <a:endParaRPr lang="en-US"/>
          </a:p>
        </p:txBody>
      </p:sp>
      <p:pic>
        <p:nvPicPr>
          <p:cNvPr id="6" name="Image 5">
            <a:extLst>
              <a:ext uri="{FF2B5EF4-FFF2-40B4-BE49-F238E27FC236}">
                <a16:creationId xmlns:a16="http://schemas.microsoft.com/office/drawing/2014/main" id="{01F1DC8A-816C-340A-A3E5-C41AAB2C7A1B}"/>
              </a:ext>
            </a:extLst>
          </p:cNvPr>
          <p:cNvPicPr/>
          <p:nvPr/>
        </p:nvPicPr>
        <p:blipFill>
          <a:blip r:embed="rId2"/>
          <a:srcRect t="14461"/>
          <a:stretch>
            <a:fillRect/>
          </a:stretch>
        </p:blipFill>
        <p:spPr bwMode="auto">
          <a:xfrm>
            <a:off x="10534586" y="5148663"/>
            <a:ext cx="1850325" cy="2001236"/>
          </a:xfrm>
          <a:prstGeom prst="roundRect">
            <a:avLst/>
          </a:prstGeom>
          <a:noFill/>
          <a:ln w="9525">
            <a:noFill/>
            <a:miter lim="800000"/>
            <a:headEnd/>
            <a:tailEnd/>
          </a:ln>
        </p:spPr>
      </p:pic>
      <p:pic>
        <p:nvPicPr>
          <p:cNvPr id="8" name="Image 7">
            <a:extLst>
              <a:ext uri="{FF2B5EF4-FFF2-40B4-BE49-F238E27FC236}">
                <a16:creationId xmlns:a16="http://schemas.microsoft.com/office/drawing/2014/main" id="{D6B320E3-FECC-4F6D-D67B-15B7F0F9F311}"/>
              </a:ext>
            </a:extLst>
          </p:cNvPr>
          <p:cNvPicPr/>
          <p:nvPr/>
        </p:nvPicPr>
        <p:blipFill>
          <a:blip r:embed="rId3"/>
          <a:srcRect/>
          <a:stretch>
            <a:fillRect/>
          </a:stretch>
        </p:blipFill>
        <p:spPr bwMode="auto">
          <a:xfrm>
            <a:off x="10534586" y="3027247"/>
            <a:ext cx="1850325" cy="1671867"/>
          </a:xfrm>
          <a:prstGeom prst="roundRect">
            <a:avLst/>
          </a:prstGeom>
          <a:noFill/>
          <a:ln w="9525">
            <a:noFill/>
            <a:miter lim="800000"/>
            <a:headEnd/>
            <a:tailEnd/>
          </a:ln>
        </p:spPr>
      </p:pic>
      <p:sp>
        <p:nvSpPr>
          <p:cNvPr id="9" name="ZoneTexte 8">
            <a:extLst>
              <a:ext uri="{FF2B5EF4-FFF2-40B4-BE49-F238E27FC236}">
                <a16:creationId xmlns:a16="http://schemas.microsoft.com/office/drawing/2014/main" id="{3E8C3EA5-478B-A7AC-389A-D4427D4CE4E8}"/>
              </a:ext>
            </a:extLst>
          </p:cNvPr>
          <p:cNvSpPr txBox="1"/>
          <p:nvPr/>
        </p:nvSpPr>
        <p:spPr>
          <a:xfrm>
            <a:off x="544250" y="7149899"/>
            <a:ext cx="7279399" cy="307777"/>
          </a:xfrm>
          <a:prstGeom prst="rect">
            <a:avLst/>
          </a:prstGeom>
          <a:noFill/>
        </p:spPr>
        <p:txBody>
          <a:bodyPr wrap="square" rtlCol="0">
            <a:spAutoFit/>
          </a:bodyPr>
          <a:lstStyle/>
          <a:p>
            <a:r>
              <a:rPr lang="fr-FR" sz="1400"/>
              <a:t>*Bactérie </a:t>
            </a:r>
            <a:r>
              <a:rPr lang="fr-FR" sz="1400" err="1"/>
              <a:t>Sulfacto</a:t>
            </a:r>
            <a:r>
              <a:rPr lang="fr-FR" sz="1400"/>
              <a:t> Réductrices</a:t>
            </a:r>
          </a:p>
        </p:txBody>
      </p:sp>
    </p:spTree>
    <p:extLst>
      <p:ext uri="{BB962C8B-B14F-4D97-AF65-F5344CB8AC3E}">
        <p14:creationId xmlns:p14="http://schemas.microsoft.com/office/powerpoint/2010/main" val="395840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456615" y="275833"/>
            <a:ext cx="2792156" cy="197449"/>
          </a:xfrm>
          <a:prstGeom prst="rect">
            <a:avLst/>
          </a:prstGeom>
        </p:spPr>
        <p:txBody>
          <a:bodyPr vert="horz" wrap="square" lIns="0" tIns="12697" rIns="0" bIns="0" rtlCol="0">
            <a:spAutoFit/>
          </a:bodyPr>
          <a:lstStyle/>
          <a:p>
            <a:pPr marL="12697">
              <a:spcBef>
                <a:spcPts val="100"/>
              </a:spcBef>
            </a:pPr>
            <a:r>
              <a:rPr sz="1200" b="1">
                <a:latin typeface="Arial"/>
                <a:cs typeface="Arial"/>
              </a:rPr>
              <a:t>IMI</a:t>
            </a:r>
            <a:r>
              <a:rPr sz="1200" b="1" spc="-30">
                <a:latin typeface="Arial"/>
                <a:cs typeface="Arial"/>
              </a:rPr>
              <a:t> </a:t>
            </a:r>
            <a:r>
              <a:rPr sz="1200" b="1">
                <a:latin typeface="Arial"/>
                <a:cs typeface="Arial"/>
              </a:rPr>
              <a:t>Hydronic</a:t>
            </a:r>
            <a:r>
              <a:rPr sz="1200" b="1" spc="-45">
                <a:latin typeface="Arial"/>
                <a:cs typeface="Arial"/>
              </a:rPr>
              <a:t> </a:t>
            </a:r>
            <a:r>
              <a:rPr sz="1200" b="1">
                <a:latin typeface="Arial"/>
                <a:cs typeface="Arial"/>
              </a:rPr>
              <a:t>Engineering</a:t>
            </a:r>
            <a:r>
              <a:rPr sz="1200" b="1" spc="-35">
                <a:latin typeface="Arial"/>
                <a:cs typeface="Arial"/>
              </a:rPr>
              <a:t> </a:t>
            </a:r>
            <a:r>
              <a:rPr sz="1200" b="1" spc="-10">
                <a:latin typeface="Arial"/>
                <a:cs typeface="Arial"/>
              </a:rPr>
              <a:t>Confidential</a:t>
            </a:r>
            <a:endParaRPr sz="1200">
              <a:latin typeface="Arial"/>
              <a:cs typeface="Arial"/>
            </a:endParaRPr>
          </a:p>
        </p:txBody>
      </p:sp>
      <p:pic>
        <p:nvPicPr>
          <p:cNvPr id="4" name="object 4"/>
          <p:cNvPicPr/>
          <p:nvPr/>
        </p:nvPicPr>
        <p:blipFill>
          <a:blip r:embed="rId2" cstate="print"/>
          <a:stretch>
            <a:fillRect/>
          </a:stretch>
        </p:blipFill>
        <p:spPr>
          <a:xfrm>
            <a:off x="1107501" y="2258590"/>
            <a:ext cx="3958540" cy="3050609"/>
          </a:xfrm>
          <a:prstGeom prst="rect">
            <a:avLst/>
          </a:prstGeom>
        </p:spPr>
      </p:pic>
      <p:sp>
        <p:nvSpPr>
          <p:cNvPr id="5" name="object 5"/>
          <p:cNvSpPr txBox="1">
            <a:spLocks noGrp="1"/>
          </p:cNvSpPr>
          <p:nvPr>
            <p:ph type="title"/>
          </p:nvPr>
        </p:nvSpPr>
        <p:spPr>
          <a:xfrm>
            <a:off x="456615" y="255762"/>
            <a:ext cx="11461535" cy="1092495"/>
          </a:xfrm>
          <a:prstGeom prst="rect">
            <a:avLst/>
          </a:prstGeom>
        </p:spPr>
        <p:txBody>
          <a:bodyPr vert="horz" wrap="square" lIns="0" tIns="533289" rIns="0" bIns="0" rtlCol="0" anchor="t">
            <a:spAutoFit/>
          </a:bodyPr>
          <a:lstStyle/>
          <a:p>
            <a:pPr marL="12697">
              <a:lnSpc>
                <a:spcPct val="100000"/>
              </a:lnSpc>
              <a:spcBef>
                <a:spcPts val="100"/>
              </a:spcBef>
            </a:pPr>
            <a:r>
              <a:rPr lang="fr-FR"/>
              <a:t>Conception du </a:t>
            </a:r>
            <a:r>
              <a:t>Zeparo</a:t>
            </a:r>
            <a:r>
              <a:rPr spc="-45"/>
              <a:t> </a:t>
            </a:r>
            <a:r>
              <a:rPr err="1"/>
              <a:t>Cylone</a:t>
            </a:r>
            <a:r>
              <a:rPr spc="-65"/>
              <a:t> </a:t>
            </a:r>
            <a:r>
              <a:t>Max</a:t>
            </a:r>
            <a:endParaRPr spc="-25"/>
          </a:p>
        </p:txBody>
      </p:sp>
      <p:sp>
        <p:nvSpPr>
          <p:cNvPr id="21" name="object 21"/>
          <p:cNvSpPr txBox="1">
            <a:spLocks noGrp="1"/>
          </p:cNvSpPr>
          <p:nvPr>
            <p:ph type="ftr" sz="quarter" idx="10"/>
          </p:nvPr>
        </p:nvSpPr>
        <p:spPr>
          <a:prstGeom prst="rect">
            <a:avLst/>
          </a:prstGeom>
        </p:spPr>
        <p:txBody>
          <a:bodyPr vert="horz" wrap="square" lIns="0" tIns="3174" rIns="0" bIns="0" rtlCol="0" anchor="b">
            <a:spAutoFit/>
          </a:bodyPr>
          <a:lstStyle/>
          <a:p>
            <a:pPr marL="12697">
              <a:spcBef>
                <a:spcPts val="25"/>
              </a:spcBef>
            </a:pPr>
            <a:r>
              <a:t>Copyright</a:t>
            </a:r>
            <a:r>
              <a:rPr spc="-20"/>
              <a:t> </a:t>
            </a:r>
            <a:r>
              <a:t>©</a:t>
            </a:r>
            <a:r>
              <a:rPr spc="-30"/>
              <a:t> </a:t>
            </a:r>
            <a:r>
              <a:t>(2020)</a:t>
            </a:r>
            <a:r>
              <a:rPr spc="-45"/>
              <a:t> </a:t>
            </a:r>
            <a:r>
              <a:t>IMI</a:t>
            </a:r>
            <a:r>
              <a:rPr spc="-40"/>
              <a:t> </a:t>
            </a:r>
            <a:r>
              <a:t>Hydronic</a:t>
            </a:r>
            <a:r>
              <a:rPr spc="-30"/>
              <a:t> </a:t>
            </a:r>
            <a:r>
              <a:t>Engineering. All</a:t>
            </a:r>
            <a:r>
              <a:rPr spc="5"/>
              <a:t> </a:t>
            </a:r>
            <a:r>
              <a:t>rights</a:t>
            </a:r>
            <a:r>
              <a:rPr spc="-30"/>
              <a:t> </a:t>
            </a:r>
            <a:r>
              <a:rPr spc="-10"/>
              <a:t>reserved</a:t>
            </a:r>
          </a:p>
        </p:txBody>
      </p:sp>
      <p:sp>
        <p:nvSpPr>
          <p:cNvPr id="6" name="object 6"/>
          <p:cNvSpPr txBox="1"/>
          <p:nvPr/>
        </p:nvSpPr>
        <p:spPr>
          <a:xfrm>
            <a:off x="436297" y="5846710"/>
            <a:ext cx="5300947" cy="934869"/>
          </a:xfrm>
          <a:prstGeom prst="rect">
            <a:avLst/>
          </a:prstGeom>
        </p:spPr>
        <p:txBody>
          <a:bodyPr vert="horz" wrap="square" lIns="0" tIns="11428" rIns="0" bIns="0" rtlCol="0">
            <a:spAutoFit/>
          </a:bodyPr>
          <a:lstStyle/>
          <a:p>
            <a:pPr algn="ctr">
              <a:lnSpc>
                <a:spcPct val="100000"/>
              </a:lnSpc>
            </a:pPr>
            <a:r>
              <a:rPr lang="fr-FR" sz="2000" i="1" spc="-10">
                <a:latin typeface="Arial"/>
                <a:cs typeface="Arial"/>
              </a:rPr>
              <a:t>Conception par cycle d’itération de 2 mois sur des prototypes </a:t>
            </a:r>
          </a:p>
          <a:p>
            <a:pPr algn="ctr">
              <a:lnSpc>
                <a:spcPct val="100000"/>
              </a:lnSpc>
            </a:pPr>
            <a:r>
              <a:rPr lang="fr-FR" sz="2000" i="1" spc="-10">
                <a:latin typeface="Arial"/>
                <a:cs typeface="Arial"/>
              </a:rPr>
              <a:t>=&gt; temps de développement du ZGF : 1.5 ans </a:t>
            </a:r>
            <a:endParaRPr sz="2000">
              <a:latin typeface="Arial"/>
              <a:cs typeface="Arial"/>
            </a:endParaRPr>
          </a:p>
        </p:txBody>
      </p:sp>
      <p:sp>
        <p:nvSpPr>
          <p:cNvPr id="7" name="object 7"/>
          <p:cNvSpPr txBox="1"/>
          <p:nvPr/>
        </p:nvSpPr>
        <p:spPr>
          <a:xfrm>
            <a:off x="8103930" y="6045981"/>
            <a:ext cx="5612069" cy="1255470"/>
          </a:xfrm>
          <a:prstGeom prst="rect">
            <a:avLst/>
          </a:prstGeom>
        </p:spPr>
        <p:txBody>
          <a:bodyPr vert="horz" wrap="square" lIns="0" tIns="11428" rIns="0" bIns="0" rtlCol="0">
            <a:spAutoFit/>
          </a:bodyPr>
          <a:lstStyle/>
          <a:p>
            <a:pPr marL="12697" marR="5079" indent="715502">
              <a:spcBef>
                <a:spcPts val="90"/>
              </a:spcBef>
            </a:pPr>
            <a:r>
              <a:rPr lang="fr-FR" sz="2000" i="1">
                <a:latin typeface="Arial"/>
                <a:cs typeface="Arial"/>
              </a:rPr>
              <a:t>Cycle d’itération de 1 semaine</a:t>
            </a:r>
          </a:p>
          <a:p>
            <a:pPr marL="12697" marR="5079" indent="715502">
              <a:spcBef>
                <a:spcPts val="90"/>
              </a:spcBef>
            </a:pPr>
            <a:r>
              <a:rPr lang="fr-FR" sz="2000" i="1">
                <a:latin typeface="Arial"/>
                <a:cs typeface="Arial"/>
              </a:rPr>
              <a:t>Prototypes seulement après des conceptions itératives ont été simulés</a:t>
            </a:r>
            <a:endParaRPr sz="2000">
              <a:latin typeface="Arial"/>
              <a:cs typeface="Arial"/>
            </a:endParaRPr>
          </a:p>
          <a:p>
            <a:pPr marL="2539" algn="ctr"/>
            <a:r>
              <a:rPr lang="fr-FR" sz="2000" i="1" spc="-10">
                <a:latin typeface="Arial"/>
                <a:cs typeface="Arial"/>
              </a:rPr>
              <a:t>=&gt; temps de développement 6 semaines</a:t>
            </a:r>
            <a:endParaRPr sz="2000">
              <a:latin typeface="Arial"/>
              <a:cs typeface="Arial"/>
            </a:endParaRPr>
          </a:p>
        </p:txBody>
      </p:sp>
      <p:grpSp>
        <p:nvGrpSpPr>
          <p:cNvPr id="8" name="object 8"/>
          <p:cNvGrpSpPr/>
          <p:nvPr/>
        </p:nvGrpSpPr>
        <p:grpSpPr>
          <a:xfrm>
            <a:off x="5737244" y="6097548"/>
            <a:ext cx="2507041" cy="551702"/>
            <a:chOff x="5172455" y="5907024"/>
            <a:chExt cx="3240405" cy="551815"/>
          </a:xfrm>
        </p:grpSpPr>
        <p:pic>
          <p:nvPicPr>
            <p:cNvPr id="9" name="object 9"/>
            <p:cNvPicPr/>
            <p:nvPr/>
          </p:nvPicPr>
          <p:blipFill>
            <a:blip r:embed="rId3" cstate="print"/>
            <a:stretch>
              <a:fillRect/>
            </a:stretch>
          </p:blipFill>
          <p:spPr>
            <a:xfrm>
              <a:off x="5172455" y="5907024"/>
              <a:ext cx="3240023" cy="551687"/>
            </a:xfrm>
            <a:prstGeom prst="rect">
              <a:avLst/>
            </a:prstGeom>
          </p:spPr>
        </p:pic>
        <p:sp>
          <p:nvSpPr>
            <p:cNvPr id="10" name="object 10"/>
            <p:cNvSpPr/>
            <p:nvPr/>
          </p:nvSpPr>
          <p:spPr>
            <a:xfrm>
              <a:off x="5219700" y="6161532"/>
              <a:ext cx="2727960" cy="0"/>
            </a:xfrm>
            <a:custGeom>
              <a:avLst/>
              <a:gdLst/>
              <a:ahLst/>
              <a:cxnLst/>
              <a:rect l="l" t="t" r="r" b="b"/>
              <a:pathLst>
                <a:path w="2727959">
                  <a:moveTo>
                    <a:pt x="0" y="0"/>
                  </a:moveTo>
                  <a:lnTo>
                    <a:pt x="2727363" y="0"/>
                  </a:lnTo>
                </a:path>
              </a:pathLst>
            </a:custGeom>
            <a:ln w="76200">
              <a:solidFill>
                <a:srgbClr val="DC7300"/>
              </a:solidFill>
            </a:ln>
          </p:spPr>
          <p:txBody>
            <a:bodyPr wrap="square" lIns="0" tIns="0" rIns="0" bIns="0" rtlCol="0"/>
            <a:lstStyle/>
            <a:p>
              <a:endParaRPr sz="2999"/>
            </a:p>
          </p:txBody>
        </p:sp>
        <p:sp>
          <p:nvSpPr>
            <p:cNvPr id="11" name="object 11"/>
            <p:cNvSpPr/>
            <p:nvPr/>
          </p:nvSpPr>
          <p:spPr>
            <a:xfrm>
              <a:off x="7908952" y="6047223"/>
              <a:ext cx="229235" cy="228600"/>
            </a:xfrm>
            <a:custGeom>
              <a:avLst/>
              <a:gdLst/>
              <a:ahLst/>
              <a:cxnLst/>
              <a:rect l="l" t="t" r="r" b="b"/>
              <a:pathLst>
                <a:path w="229234" h="228600">
                  <a:moveTo>
                    <a:pt x="12" y="0"/>
                  </a:moveTo>
                  <a:lnTo>
                    <a:pt x="0" y="228600"/>
                  </a:lnTo>
                  <a:lnTo>
                    <a:pt x="228612" y="114312"/>
                  </a:lnTo>
                  <a:lnTo>
                    <a:pt x="12" y="0"/>
                  </a:lnTo>
                  <a:close/>
                </a:path>
              </a:pathLst>
            </a:custGeom>
            <a:solidFill>
              <a:srgbClr val="DC7300"/>
            </a:solidFill>
          </p:spPr>
          <p:txBody>
            <a:bodyPr wrap="square" lIns="0" tIns="0" rIns="0" bIns="0" rtlCol="0"/>
            <a:lstStyle/>
            <a:p>
              <a:endParaRPr sz="2999"/>
            </a:p>
          </p:txBody>
        </p:sp>
      </p:grpSp>
      <p:grpSp>
        <p:nvGrpSpPr>
          <p:cNvPr id="12" name="object 12"/>
          <p:cNvGrpSpPr/>
          <p:nvPr/>
        </p:nvGrpSpPr>
        <p:grpSpPr>
          <a:xfrm>
            <a:off x="8243989" y="1979371"/>
            <a:ext cx="3543842" cy="3382584"/>
            <a:chOff x="8172452" y="2471929"/>
            <a:chExt cx="3544570" cy="3383279"/>
          </a:xfrm>
        </p:grpSpPr>
        <p:pic>
          <p:nvPicPr>
            <p:cNvPr id="13" name="object 13"/>
            <p:cNvPicPr/>
            <p:nvPr/>
          </p:nvPicPr>
          <p:blipFill>
            <a:blip r:embed="rId4" cstate="print"/>
            <a:stretch>
              <a:fillRect/>
            </a:stretch>
          </p:blipFill>
          <p:spPr>
            <a:xfrm>
              <a:off x="8172452" y="2863722"/>
              <a:ext cx="709419" cy="2263013"/>
            </a:xfrm>
            <a:prstGeom prst="rect">
              <a:avLst/>
            </a:prstGeom>
          </p:spPr>
        </p:pic>
        <p:pic>
          <p:nvPicPr>
            <p:cNvPr id="14" name="object 14"/>
            <p:cNvPicPr/>
            <p:nvPr/>
          </p:nvPicPr>
          <p:blipFill>
            <a:blip r:embed="rId5" cstate="print"/>
            <a:stretch>
              <a:fillRect/>
            </a:stretch>
          </p:blipFill>
          <p:spPr>
            <a:xfrm>
              <a:off x="8881872" y="2471929"/>
              <a:ext cx="2834639" cy="3383278"/>
            </a:xfrm>
            <a:prstGeom prst="rect">
              <a:avLst/>
            </a:prstGeom>
          </p:spPr>
        </p:pic>
      </p:grpSp>
      <p:sp>
        <p:nvSpPr>
          <p:cNvPr id="15" name="object 15"/>
          <p:cNvSpPr txBox="1"/>
          <p:nvPr/>
        </p:nvSpPr>
        <p:spPr>
          <a:xfrm>
            <a:off x="2428261" y="1867510"/>
            <a:ext cx="2744541" cy="391080"/>
          </a:xfrm>
          <a:prstGeom prst="rect">
            <a:avLst/>
          </a:prstGeom>
        </p:spPr>
        <p:txBody>
          <a:bodyPr vert="horz" wrap="square" lIns="0" tIns="12697" rIns="0" bIns="0" rtlCol="0">
            <a:spAutoFit/>
          </a:bodyPr>
          <a:lstStyle/>
          <a:p>
            <a:pPr marL="12697">
              <a:spcBef>
                <a:spcPts val="100"/>
              </a:spcBef>
            </a:pPr>
            <a:r>
              <a:rPr lang="fr-FR" sz="2400" i="1">
                <a:latin typeface="Arial"/>
                <a:cs typeface="Arial"/>
              </a:rPr>
              <a:t>Avant</a:t>
            </a:r>
            <a:endParaRPr sz="2400">
              <a:latin typeface="Arial"/>
              <a:cs typeface="Arial"/>
            </a:endParaRPr>
          </a:p>
        </p:txBody>
      </p:sp>
      <p:sp>
        <p:nvSpPr>
          <p:cNvPr id="16" name="object 16"/>
          <p:cNvSpPr txBox="1"/>
          <p:nvPr/>
        </p:nvSpPr>
        <p:spPr>
          <a:xfrm>
            <a:off x="9286768" y="1399824"/>
            <a:ext cx="3267555" cy="382153"/>
          </a:xfrm>
          <a:prstGeom prst="rect">
            <a:avLst/>
          </a:prstGeom>
        </p:spPr>
        <p:txBody>
          <a:bodyPr vert="horz" wrap="square" lIns="0" tIns="12697" rIns="0" bIns="0" rtlCol="0">
            <a:spAutoFit/>
          </a:bodyPr>
          <a:lstStyle/>
          <a:p>
            <a:pPr marL="1017701" marR="5079" indent="-1005639">
              <a:spcBef>
                <a:spcPts val="100"/>
              </a:spcBef>
            </a:pPr>
            <a:r>
              <a:rPr lang="fr-FR" sz="2400" i="1">
                <a:latin typeface="Arial"/>
                <a:cs typeface="Arial"/>
              </a:rPr>
              <a:t>Génération actuelle</a:t>
            </a:r>
            <a:endParaRPr sz="2400">
              <a:latin typeface="Arial"/>
              <a:cs typeface="Arial"/>
            </a:endParaRPr>
          </a:p>
        </p:txBody>
      </p:sp>
      <p:grpSp>
        <p:nvGrpSpPr>
          <p:cNvPr id="17" name="object 17"/>
          <p:cNvGrpSpPr/>
          <p:nvPr/>
        </p:nvGrpSpPr>
        <p:grpSpPr>
          <a:xfrm>
            <a:off x="11922359" y="3579991"/>
            <a:ext cx="1622727" cy="1076104"/>
            <a:chOff x="11905109" y="3980400"/>
            <a:chExt cx="1623060" cy="1076325"/>
          </a:xfrm>
        </p:grpSpPr>
        <p:pic>
          <p:nvPicPr>
            <p:cNvPr id="18" name="object 18"/>
            <p:cNvPicPr/>
            <p:nvPr/>
          </p:nvPicPr>
          <p:blipFill>
            <a:blip r:embed="rId6" cstate="print"/>
            <a:stretch>
              <a:fillRect/>
            </a:stretch>
          </p:blipFill>
          <p:spPr>
            <a:xfrm>
              <a:off x="12483672" y="4520184"/>
              <a:ext cx="507837" cy="536447"/>
            </a:xfrm>
            <a:prstGeom prst="rect">
              <a:avLst/>
            </a:prstGeom>
          </p:spPr>
        </p:pic>
        <p:pic>
          <p:nvPicPr>
            <p:cNvPr id="19" name="object 19"/>
            <p:cNvPicPr/>
            <p:nvPr/>
          </p:nvPicPr>
          <p:blipFill>
            <a:blip r:embed="rId7" cstate="print"/>
            <a:stretch>
              <a:fillRect/>
            </a:stretch>
          </p:blipFill>
          <p:spPr>
            <a:xfrm>
              <a:off x="11905109" y="3980400"/>
              <a:ext cx="1622561" cy="503495"/>
            </a:xfrm>
            <a:prstGeom prst="rect">
              <a:avLst/>
            </a:prstGeom>
          </p:spPr>
        </p:pic>
      </p:grpSp>
      <p:sp>
        <p:nvSpPr>
          <p:cNvPr id="20" name="object 20"/>
          <p:cNvSpPr txBox="1"/>
          <p:nvPr/>
        </p:nvSpPr>
        <p:spPr>
          <a:xfrm>
            <a:off x="13058697" y="7352895"/>
            <a:ext cx="196175" cy="179499"/>
          </a:xfrm>
          <a:prstGeom prst="rect">
            <a:avLst/>
          </a:prstGeom>
        </p:spPr>
        <p:txBody>
          <a:bodyPr vert="horz" wrap="square" lIns="0" tIns="0" rIns="0" bIns="0" rtlCol="0">
            <a:spAutoFit/>
          </a:bodyPr>
          <a:lstStyle/>
          <a:p>
            <a:pPr marL="12697">
              <a:lnSpc>
                <a:spcPts val="1425"/>
              </a:lnSpc>
            </a:pPr>
            <a:r>
              <a:rPr sz="1200" spc="-25">
                <a:solidFill>
                  <a:srgbClr val="404040"/>
                </a:solidFill>
                <a:latin typeface="Arial"/>
                <a:cs typeface="Arial"/>
              </a:rPr>
              <a:t>13</a:t>
            </a:r>
            <a:endParaRPr sz="120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D96A5D89-2A03-2B62-E74C-83F9DF1C77C0}"/>
              </a:ext>
            </a:extLst>
          </p:cNvPr>
          <p:cNvSpPr>
            <a:spLocks noGrp="1"/>
          </p:cNvSpPr>
          <p:nvPr>
            <p:ph type="ftr" sz="quarter" idx="10"/>
          </p:nvPr>
        </p:nvSpPr>
        <p:spPr/>
        <p:txBody>
          <a:bodyPr/>
          <a:lstStyle/>
          <a:p>
            <a:pPr>
              <a:spcAft>
                <a:spcPts val="600"/>
              </a:spcAft>
            </a:pPr>
            <a:r>
              <a:rPr lang="de-DE"/>
              <a:t>Climate Control | 2024</a:t>
            </a:r>
          </a:p>
        </p:txBody>
      </p:sp>
      <p:sp>
        <p:nvSpPr>
          <p:cNvPr id="4" name="Espace réservé du numéro de diapositive 3" hidden="1">
            <a:extLst>
              <a:ext uri="{FF2B5EF4-FFF2-40B4-BE49-F238E27FC236}">
                <a16:creationId xmlns:a16="http://schemas.microsoft.com/office/drawing/2014/main" id="{D570B73C-0C00-CCFB-DFA3-B1004EAD132E}"/>
              </a:ext>
            </a:extLst>
          </p:cNvPr>
          <p:cNvSpPr>
            <a:spLocks noGrp="1"/>
          </p:cNvSpPr>
          <p:nvPr>
            <p:ph type="sldNum" sz="quarter" idx="11"/>
          </p:nvPr>
        </p:nvSpPr>
        <p:spPr/>
        <p:txBody>
          <a:bodyPr/>
          <a:lstStyle/>
          <a:p>
            <a:pPr>
              <a:spcAft>
                <a:spcPts val="600"/>
              </a:spcAft>
            </a:pPr>
            <a:fld id="{76A1F07B-AEEC-9248-9951-5796B95783D0}" type="slidenum">
              <a:rPr lang="de-DE" smtClean="0"/>
              <a:pPr>
                <a:spcAft>
                  <a:spcPts val="600"/>
                </a:spcAft>
              </a:pPr>
              <a:t>41</a:t>
            </a:fld>
            <a:endParaRPr lang="de-DE"/>
          </a:p>
        </p:txBody>
      </p:sp>
      <p:sp>
        <p:nvSpPr>
          <p:cNvPr id="7" name="Content Placeholder 4">
            <a:extLst>
              <a:ext uri="{FF2B5EF4-FFF2-40B4-BE49-F238E27FC236}">
                <a16:creationId xmlns:a16="http://schemas.microsoft.com/office/drawing/2014/main" id="{46792C0A-F7E7-7A5E-36A8-6B5DC62AD126}"/>
              </a:ext>
            </a:extLst>
          </p:cNvPr>
          <p:cNvSpPr>
            <a:spLocks noGrp="1"/>
          </p:cNvSpPr>
          <p:nvPr>
            <p:ph type="title"/>
          </p:nvPr>
        </p:nvSpPr>
        <p:spPr>
          <a:xfrm>
            <a:off x="468000" y="788400"/>
            <a:ext cx="11461535" cy="860305"/>
          </a:xfrm>
        </p:spPr>
        <p:txBody>
          <a:bodyPr vert="horz" lIns="0" tIns="0" rIns="0" bIns="0" rtlCol="0" anchor="t">
            <a:normAutofit/>
          </a:bodyPr>
          <a:lstStyle>
            <a:lvl1pPr marL="0" indent="0" algn="l" defTabSz="766432" rtl="0" eaLnBrk="1" latinLnBrk="0" hangingPunct="1">
              <a:spcBef>
                <a:spcPts val="0"/>
              </a:spcBef>
              <a:spcAft>
                <a:spcPts val="900"/>
              </a:spcAft>
              <a:buClr>
                <a:schemeClr val="accent5"/>
              </a:buClr>
              <a:buSzPct val="100000"/>
              <a:buFont typeface="Wingdings" pitchFamily="2" charset="2"/>
              <a:buNone/>
              <a:tabLst>
                <a:tab pos="402620" algn="l"/>
              </a:tabLst>
              <a:defRPr sz="2000" kern="1200" baseline="0">
                <a:solidFill>
                  <a:schemeClr val="bg2"/>
                </a:solidFill>
                <a:latin typeface="Arial"/>
                <a:ea typeface="+mn-ea"/>
                <a:cs typeface="+mn-cs"/>
              </a:defRPr>
            </a:lvl1pPr>
            <a:lvl2pPr marL="1076827" indent="-402620" algn="l" defTabSz="766432" rtl="0" eaLnBrk="1" latinLnBrk="0" hangingPunct="1">
              <a:spcBef>
                <a:spcPts val="0"/>
              </a:spcBef>
              <a:spcAft>
                <a:spcPts val="900"/>
              </a:spcAft>
              <a:buClr>
                <a:schemeClr val="accent5"/>
              </a:buClr>
              <a:buSzPct val="100000"/>
              <a:buFont typeface="Wingdings" pitchFamily="2" charset="2"/>
              <a:buChar char="§"/>
              <a:tabLst>
                <a:tab pos="533649" algn="l"/>
              </a:tabLst>
              <a:defRPr sz="2400" b="0" i="1" kern="1200" baseline="0">
                <a:solidFill>
                  <a:schemeClr val="tx1">
                    <a:lumMod val="50000"/>
                  </a:schemeClr>
                </a:solidFill>
                <a:latin typeface="Arial"/>
                <a:ea typeface="+mn-ea"/>
                <a:cs typeface="Arial"/>
              </a:defRPr>
            </a:lvl2pPr>
            <a:lvl3pPr marL="1350800" indent="397855" algn="l" defTabSz="766432" rtl="0" eaLnBrk="1" latinLnBrk="0" hangingPunct="1">
              <a:spcBef>
                <a:spcPts val="0"/>
              </a:spcBef>
              <a:spcAft>
                <a:spcPts val="900"/>
              </a:spcAft>
              <a:buClr>
                <a:schemeClr val="accent5"/>
              </a:buClr>
              <a:buSzPct val="100000"/>
              <a:buFont typeface="Wingdings" pitchFamily="2" charset="2"/>
              <a:buChar char="§"/>
              <a:tabLst>
                <a:tab pos="533649" algn="l"/>
              </a:tabLst>
              <a:defRPr sz="2000" b="0" i="1" kern="1200" baseline="0">
                <a:solidFill>
                  <a:schemeClr val="tx1">
                    <a:lumMod val="50000"/>
                  </a:schemeClr>
                </a:solidFill>
                <a:latin typeface="Arial"/>
                <a:ea typeface="+mn-ea"/>
                <a:cs typeface="Arial"/>
              </a:defRPr>
            </a:lvl3pPr>
            <a:lvl4pPr marL="0" indent="0" algn="l" defTabSz="766432" rtl="0" eaLnBrk="1" latinLnBrk="0" hangingPunct="1">
              <a:spcBef>
                <a:spcPts val="0"/>
              </a:spcBef>
              <a:buFont typeface="Arial"/>
              <a:buNone/>
              <a:tabLst>
                <a:tab pos="533649" algn="l"/>
              </a:tabLst>
              <a:defRPr sz="4200" b="0" i="1" kern="1200" baseline="0">
                <a:solidFill>
                  <a:schemeClr val="tx1"/>
                </a:solidFill>
                <a:latin typeface="Arial"/>
                <a:ea typeface="+mn-ea"/>
                <a:cs typeface="Arial"/>
              </a:defRPr>
            </a:lvl4pPr>
            <a:lvl5pPr marL="0" indent="-383216" algn="l" defTabSz="766432" rtl="0" eaLnBrk="1" latinLnBrk="0" hangingPunct="1">
              <a:spcBef>
                <a:spcPts val="0"/>
              </a:spcBef>
              <a:buFont typeface="Arial"/>
              <a:buChar char="»"/>
              <a:tabLst>
                <a:tab pos="533649" algn="l"/>
              </a:tabLst>
              <a:defRPr sz="4200" b="0" i="1" kern="1200" baseline="0">
                <a:solidFill>
                  <a:schemeClr val="tx1"/>
                </a:solidFill>
                <a:latin typeface="Arial"/>
                <a:ea typeface="+mn-ea"/>
                <a:cs typeface="Arial"/>
              </a:defRPr>
            </a:lvl5pPr>
            <a:lvl6pPr marL="4215376" indent="-383216" algn="l" defTabSz="766432" rtl="0" eaLnBrk="1" latinLnBrk="0" hangingPunct="1">
              <a:spcBef>
                <a:spcPct val="20000"/>
              </a:spcBef>
              <a:buFont typeface="Arial"/>
              <a:buChar char="•"/>
              <a:defRPr sz="3500" kern="1200">
                <a:solidFill>
                  <a:schemeClr val="tx1"/>
                </a:solidFill>
                <a:latin typeface="+mn-lt"/>
                <a:ea typeface="+mn-ea"/>
                <a:cs typeface="+mn-cs"/>
              </a:defRPr>
            </a:lvl6pPr>
            <a:lvl7pPr marL="4981808" indent="-383216" algn="l" defTabSz="766432" rtl="0" eaLnBrk="1" latinLnBrk="0" hangingPunct="1">
              <a:spcBef>
                <a:spcPct val="20000"/>
              </a:spcBef>
              <a:buFont typeface="Arial"/>
              <a:buChar char="•"/>
              <a:defRPr sz="3500" kern="1200">
                <a:solidFill>
                  <a:schemeClr val="tx1"/>
                </a:solidFill>
                <a:latin typeface="+mn-lt"/>
                <a:ea typeface="+mn-ea"/>
                <a:cs typeface="+mn-cs"/>
              </a:defRPr>
            </a:lvl7pPr>
            <a:lvl8pPr marL="5748241" indent="-383216" algn="l" defTabSz="766432" rtl="0" eaLnBrk="1" latinLnBrk="0" hangingPunct="1">
              <a:spcBef>
                <a:spcPct val="20000"/>
              </a:spcBef>
              <a:buFont typeface="Arial"/>
              <a:buChar char="•"/>
              <a:defRPr sz="3500" kern="1200">
                <a:solidFill>
                  <a:schemeClr val="tx1"/>
                </a:solidFill>
                <a:latin typeface="+mn-lt"/>
                <a:ea typeface="+mn-ea"/>
                <a:cs typeface="+mn-cs"/>
              </a:defRPr>
            </a:lvl8pPr>
            <a:lvl9pPr marL="6514672" indent="-383216" algn="l" defTabSz="766432" rtl="0" eaLnBrk="1" latinLnBrk="0" hangingPunct="1">
              <a:spcBef>
                <a:spcPct val="20000"/>
              </a:spcBef>
              <a:buFont typeface="Arial"/>
              <a:buChar char="•"/>
              <a:defRPr sz="3500" kern="1200">
                <a:solidFill>
                  <a:schemeClr val="tx1"/>
                </a:solidFill>
                <a:latin typeface="+mn-lt"/>
                <a:ea typeface="+mn-ea"/>
                <a:cs typeface="+mn-cs"/>
              </a:defRPr>
            </a:lvl9pPr>
          </a:lstStyle>
          <a:p>
            <a:r>
              <a:rPr lang="en-US" sz="3300">
                <a:solidFill>
                  <a:schemeClr val="tx2"/>
                </a:solidFill>
                <a:latin typeface="+mj-lt"/>
                <a:ea typeface="+mj-ea"/>
                <a:cs typeface="Arial" panose="020B0604020202020204" pitchFamily="34" charset="0"/>
              </a:rPr>
              <a:t>Nouvelle </a:t>
            </a:r>
            <a:r>
              <a:rPr lang="en-US" sz="3300" err="1">
                <a:solidFill>
                  <a:schemeClr val="tx2"/>
                </a:solidFill>
                <a:latin typeface="+mj-lt"/>
                <a:ea typeface="+mj-ea"/>
                <a:cs typeface="Arial" panose="020B0604020202020204" pitchFamily="34" charset="0"/>
              </a:rPr>
              <a:t>génération</a:t>
            </a:r>
            <a:r>
              <a:rPr lang="en-US" sz="3300">
                <a:solidFill>
                  <a:schemeClr val="tx2"/>
                </a:solidFill>
                <a:latin typeface="+mj-lt"/>
                <a:ea typeface="+mj-ea"/>
                <a:cs typeface="Arial" panose="020B0604020202020204" pitchFamily="34" charset="0"/>
              </a:rPr>
              <a:t> pour </a:t>
            </a:r>
            <a:r>
              <a:rPr lang="en-US" sz="3300" err="1">
                <a:solidFill>
                  <a:schemeClr val="tx2"/>
                </a:solidFill>
                <a:latin typeface="+mj-lt"/>
                <a:ea typeface="+mj-ea"/>
                <a:cs typeface="Arial" panose="020B0604020202020204" pitchFamily="34" charset="0"/>
              </a:rPr>
              <a:t>être</a:t>
            </a:r>
            <a:r>
              <a:rPr lang="en-US" sz="3300">
                <a:solidFill>
                  <a:schemeClr val="tx2"/>
                </a:solidFill>
                <a:latin typeface="+mj-lt"/>
                <a:ea typeface="+mj-ea"/>
                <a:cs typeface="Arial" panose="020B0604020202020204" pitchFamily="34" charset="0"/>
              </a:rPr>
              <a:t> plus performant que jamais </a:t>
            </a:r>
            <a:endParaRPr lang="en-GB" sz="3300">
              <a:solidFill>
                <a:schemeClr val="tx2"/>
              </a:solidFill>
              <a:effectLst/>
              <a:latin typeface="+mj-lt"/>
              <a:ea typeface="+mj-ea"/>
              <a:cs typeface="Arial" panose="020B0604020202020204" pitchFamily="34" charset="0"/>
            </a:endParaRPr>
          </a:p>
          <a:p>
            <a:endParaRPr lang="en-GB" sz="3300">
              <a:solidFill>
                <a:schemeClr val="tx2"/>
              </a:solidFill>
              <a:latin typeface="+mj-lt"/>
              <a:ea typeface="+mj-ea"/>
              <a:cs typeface="Arial" panose="020B0604020202020204" pitchFamily="34" charset="0"/>
            </a:endParaRPr>
          </a:p>
        </p:txBody>
      </p:sp>
      <p:pic>
        <p:nvPicPr>
          <p:cNvPr id="8" name="Image 7">
            <a:extLst>
              <a:ext uri="{FF2B5EF4-FFF2-40B4-BE49-F238E27FC236}">
                <a16:creationId xmlns:a16="http://schemas.microsoft.com/office/drawing/2014/main" id="{77573A88-A5B0-DC13-38BD-E3AD91C3BB77}"/>
              </a:ext>
            </a:extLst>
          </p:cNvPr>
          <p:cNvPicPr>
            <a:picLocks noChangeAspect="1"/>
          </p:cNvPicPr>
          <p:nvPr/>
        </p:nvPicPr>
        <p:blipFill>
          <a:blip r:embed="rId2"/>
          <a:stretch>
            <a:fillRect/>
          </a:stretch>
        </p:blipFill>
        <p:spPr>
          <a:xfrm>
            <a:off x="949587" y="1720231"/>
            <a:ext cx="11487329" cy="4613219"/>
          </a:xfrm>
          <a:prstGeom prst="rect">
            <a:avLst/>
          </a:prstGeom>
        </p:spPr>
      </p:pic>
    </p:spTree>
    <p:extLst>
      <p:ext uri="{BB962C8B-B14F-4D97-AF65-F5344CB8AC3E}">
        <p14:creationId xmlns:p14="http://schemas.microsoft.com/office/powerpoint/2010/main" val="228348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8DB2B27D-6550-36AB-FCD1-1D036B6541E4}"/>
              </a:ext>
            </a:extLst>
          </p:cNvPr>
          <p:cNvSpPr>
            <a:spLocks noGrp="1"/>
          </p:cNvSpPr>
          <p:nvPr>
            <p:ph type="title"/>
          </p:nvPr>
        </p:nvSpPr>
        <p:spPr>
          <a:xfrm>
            <a:off x="468000" y="788400"/>
            <a:ext cx="11461535" cy="860305"/>
          </a:xfrm>
        </p:spPr>
        <p:txBody>
          <a:bodyPr vert="horz" lIns="0" tIns="0" rIns="0" bIns="0" rtlCol="0" anchor="t">
            <a:normAutofit/>
          </a:bodyPr>
          <a:lstStyle>
            <a:lvl1pPr marL="0" indent="0" algn="l" defTabSz="766432" rtl="0" eaLnBrk="1" latinLnBrk="0" hangingPunct="1">
              <a:spcBef>
                <a:spcPts val="0"/>
              </a:spcBef>
              <a:spcAft>
                <a:spcPts val="900"/>
              </a:spcAft>
              <a:buClr>
                <a:schemeClr val="accent5"/>
              </a:buClr>
              <a:buSzPct val="100000"/>
              <a:buFont typeface="Wingdings" pitchFamily="2" charset="2"/>
              <a:buNone/>
              <a:tabLst>
                <a:tab pos="402620" algn="l"/>
              </a:tabLst>
              <a:defRPr sz="2000" kern="1200" baseline="0">
                <a:solidFill>
                  <a:schemeClr val="bg2"/>
                </a:solidFill>
                <a:latin typeface="Arial"/>
                <a:ea typeface="+mn-ea"/>
                <a:cs typeface="+mn-cs"/>
              </a:defRPr>
            </a:lvl1pPr>
            <a:lvl2pPr marL="1076827" indent="-402620" algn="l" defTabSz="766432" rtl="0" eaLnBrk="1" latinLnBrk="0" hangingPunct="1">
              <a:spcBef>
                <a:spcPts val="0"/>
              </a:spcBef>
              <a:spcAft>
                <a:spcPts val="900"/>
              </a:spcAft>
              <a:buClr>
                <a:schemeClr val="accent5"/>
              </a:buClr>
              <a:buSzPct val="100000"/>
              <a:buFont typeface="Wingdings" pitchFamily="2" charset="2"/>
              <a:buChar char="§"/>
              <a:tabLst>
                <a:tab pos="533649" algn="l"/>
              </a:tabLst>
              <a:defRPr sz="2400" b="0" i="1" kern="1200" baseline="0">
                <a:solidFill>
                  <a:schemeClr val="tx1">
                    <a:lumMod val="50000"/>
                  </a:schemeClr>
                </a:solidFill>
                <a:latin typeface="Arial"/>
                <a:ea typeface="+mn-ea"/>
                <a:cs typeface="Arial"/>
              </a:defRPr>
            </a:lvl2pPr>
            <a:lvl3pPr marL="1350800" indent="397855" algn="l" defTabSz="766432" rtl="0" eaLnBrk="1" latinLnBrk="0" hangingPunct="1">
              <a:spcBef>
                <a:spcPts val="0"/>
              </a:spcBef>
              <a:spcAft>
                <a:spcPts val="900"/>
              </a:spcAft>
              <a:buClr>
                <a:schemeClr val="accent5"/>
              </a:buClr>
              <a:buSzPct val="100000"/>
              <a:buFont typeface="Wingdings" pitchFamily="2" charset="2"/>
              <a:buChar char="§"/>
              <a:tabLst>
                <a:tab pos="533649" algn="l"/>
              </a:tabLst>
              <a:defRPr sz="2000" b="0" i="1" kern="1200" baseline="0">
                <a:solidFill>
                  <a:schemeClr val="tx1">
                    <a:lumMod val="50000"/>
                  </a:schemeClr>
                </a:solidFill>
                <a:latin typeface="Arial"/>
                <a:ea typeface="+mn-ea"/>
                <a:cs typeface="Arial"/>
              </a:defRPr>
            </a:lvl3pPr>
            <a:lvl4pPr marL="0" indent="0" algn="l" defTabSz="766432" rtl="0" eaLnBrk="1" latinLnBrk="0" hangingPunct="1">
              <a:spcBef>
                <a:spcPts val="0"/>
              </a:spcBef>
              <a:buFont typeface="Arial"/>
              <a:buNone/>
              <a:tabLst>
                <a:tab pos="533649" algn="l"/>
              </a:tabLst>
              <a:defRPr sz="4200" b="0" i="1" kern="1200" baseline="0">
                <a:solidFill>
                  <a:schemeClr val="tx1"/>
                </a:solidFill>
                <a:latin typeface="Arial"/>
                <a:ea typeface="+mn-ea"/>
                <a:cs typeface="Arial"/>
              </a:defRPr>
            </a:lvl4pPr>
            <a:lvl5pPr marL="0" indent="-383216" algn="l" defTabSz="766432" rtl="0" eaLnBrk="1" latinLnBrk="0" hangingPunct="1">
              <a:spcBef>
                <a:spcPts val="0"/>
              </a:spcBef>
              <a:buFont typeface="Arial"/>
              <a:buChar char="»"/>
              <a:tabLst>
                <a:tab pos="533649" algn="l"/>
              </a:tabLst>
              <a:defRPr sz="4200" b="0" i="1" kern="1200" baseline="0">
                <a:solidFill>
                  <a:schemeClr val="tx1"/>
                </a:solidFill>
                <a:latin typeface="Arial"/>
                <a:ea typeface="+mn-ea"/>
                <a:cs typeface="Arial"/>
              </a:defRPr>
            </a:lvl5pPr>
            <a:lvl6pPr marL="4215376" indent="-383216" algn="l" defTabSz="766432" rtl="0" eaLnBrk="1" latinLnBrk="0" hangingPunct="1">
              <a:spcBef>
                <a:spcPct val="20000"/>
              </a:spcBef>
              <a:buFont typeface="Arial"/>
              <a:buChar char="•"/>
              <a:defRPr sz="3500" kern="1200">
                <a:solidFill>
                  <a:schemeClr val="tx1"/>
                </a:solidFill>
                <a:latin typeface="+mn-lt"/>
                <a:ea typeface="+mn-ea"/>
                <a:cs typeface="+mn-cs"/>
              </a:defRPr>
            </a:lvl6pPr>
            <a:lvl7pPr marL="4981808" indent="-383216" algn="l" defTabSz="766432" rtl="0" eaLnBrk="1" latinLnBrk="0" hangingPunct="1">
              <a:spcBef>
                <a:spcPct val="20000"/>
              </a:spcBef>
              <a:buFont typeface="Arial"/>
              <a:buChar char="•"/>
              <a:defRPr sz="3500" kern="1200">
                <a:solidFill>
                  <a:schemeClr val="tx1"/>
                </a:solidFill>
                <a:latin typeface="+mn-lt"/>
                <a:ea typeface="+mn-ea"/>
                <a:cs typeface="+mn-cs"/>
              </a:defRPr>
            </a:lvl7pPr>
            <a:lvl8pPr marL="5748241" indent="-383216" algn="l" defTabSz="766432" rtl="0" eaLnBrk="1" latinLnBrk="0" hangingPunct="1">
              <a:spcBef>
                <a:spcPct val="20000"/>
              </a:spcBef>
              <a:buFont typeface="Arial"/>
              <a:buChar char="•"/>
              <a:defRPr sz="3500" kern="1200">
                <a:solidFill>
                  <a:schemeClr val="tx1"/>
                </a:solidFill>
                <a:latin typeface="+mn-lt"/>
                <a:ea typeface="+mn-ea"/>
                <a:cs typeface="+mn-cs"/>
              </a:defRPr>
            </a:lvl8pPr>
            <a:lvl9pPr marL="6514672" indent="-383216" algn="l" defTabSz="766432" rtl="0" eaLnBrk="1" latinLnBrk="0" hangingPunct="1">
              <a:spcBef>
                <a:spcPct val="20000"/>
              </a:spcBef>
              <a:buFont typeface="Arial"/>
              <a:buChar char="•"/>
              <a:defRPr sz="3500" kern="1200">
                <a:solidFill>
                  <a:schemeClr val="tx1"/>
                </a:solidFill>
                <a:latin typeface="+mn-lt"/>
                <a:ea typeface="+mn-ea"/>
                <a:cs typeface="+mn-cs"/>
              </a:defRPr>
            </a:lvl9pPr>
          </a:lstStyle>
          <a:p>
            <a:r>
              <a:rPr lang="en-US" sz="3300">
                <a:solidFill>
                  <a:schemeClr val="tx2"/>
                </a:solidFill>
                <a:latin typeface="+mj-lt"/>
                <a:ea typeface="+mj-ea"/>
                <a:cs typeface="Arial" panose="020B0604020202020204" pitchFamily="34" charset="0"/>
              </a:rPr>
              <a:t>Nouvelle </a:t>
            </a:r>
            <a:r>
              <a:rPr lang="en-US" sz="3300" err="1">
                <a:solidFill>
                  <a:schemeClr val="tx2"/>
                </a:solidFill>
                <a:latin typeface="+mj-lt"/>
                <a:ea typeface="+mj-ea"/>
                <a:cs typeface="Arial" panose="020B0604020202020204" pitchFamily="34" charset="0"/>
              </a:rPr>
              <a:t>génération</a:t>
            </a:r>
            <a:r>
              <a:rPr lang="en-US" sz="3300">
                <a:solidFill>
                  <a:schemeClr val="tx2"/>
                </a:solidFill>
                <a:latin typeface="+mj-lt"/>
                <a:ea typeface="+mj-ea"/>
                <a:cs typeface="Arial" panose="020B0604020202020204" pitchFamily="34" charset="0"/>
              </a:rPr>
              <a:t> pour </a:t>
            </a:r>
            <a:r>
              <a:rPr lang="en-US" sz="3300" err="1">
                <a:solidFill>
                  <a:schemeClr val="tx2"/>
                </a:solidFill>
                <a:latin typeface="+mj-lt"/>
                <a:ea typeface="+mj-ea"/>
                <a:cs typeface="Arial" panose="020B0604020202020204" pitchFamily="34" charset="0"/>
              </a:rPr>
              <a:t>être</a:t>
            </a:r>
            <a:r>
              <a:rPr lang="en-US" sz="3300">
                <a:solidFill>
                  <a:schemeClr val="tx2"/>
                </a:solidFill>
                <a:latin typeface="+mj-lt"/>
                <a:ea typeface="+mj-ea"/>
                <a:cs typeface="Arial" panose="020B0604020202020204" pitchFamily="34" charset="0"/>
              </a:rPr>
              <a:t> plus performant que jamais </a:t>
            </a:r>
            <a:endParaRPr lang="en-GB" sz="3300">
              <a:solidFill>
                <a:schemeClr val="tx2"/>
              </a:solidFill>
              <a:effectLst/>
              <a:latin typeface="+mj-lt"/>
              <a:ea typeface="+mj-ea"/>
              <a:cs typeface="Arial" panose="020B0604020202020204" pitchFamily="34" charset="0"/>
            </a:endParaRPr>
          </a:p>
          <a:p>
            <a:endParaRPr lang="en-GB" sz="3300">
              <a:solidFill>
                <a:schemeClr val="tx2"/>
              </a:solidFill>
              <a:latin typeface="+mj-lt"/>
              <a:ea typeface="+mj-ea"/>
              <a:cs typeface="Arial" panose="020B0604020202020204" pitchFamily="34" charset="0"/>
            </a:endParaRPr>
          </a:p>
        </p:txBody>
      </p:sp>
      <p:sp>
        <p:nvSpPr>
          <p:cNvPr id="7" name="TextBox 7">
            <a:extLst>
              <a:ext uri="{FF2B5EF4-FFF2-40B4-BE49-F238E27FC236}">
                <a16:creationId xmlns:a16="http://schemas.microsoft.com/office/drawing/2014/main" id="{06DD1DAA-9DA0-7925-A5E6-2E974630F8E8}"/>
              </a:ext>
            </a:extLst>
          </p:cNvPr>
          <p:cNvSpPr txBox="1"/>
          <p:nvPr/>
        </p:nvSpPr>
        <p:spPr>
          <a:xfrm>
            <a:off x="468000" y="1876544"/>
            <a:ext cx="7144655" cy="5099042"/>
          </a:xfrm>
          <a:prstGeom prst="rect">
            <a:avLst/>
          </a:prstGeom>
          <a:noFill/>
        </p:spPr>
        <p:txBody>
          <a:bodyPr vert="horz" lIns="0" tIns="0" rIns="0" bIns="0" rtlCol="0">
            <a:normAutofit/>
          </a:bodyPr>
          <a:lstStyle>
            <a:defPPr>
              <a:defRPr lang="en-US"/>
            </a:defPPr>
            <a:lvl1pPr marL="0" algn="l" defTabSz="766432" rtl="0" eaLnBrk="1" latinLnBrk="0" hangingPunct="1">
              <a:defRPr sz="3000" kern="1200">
                <a:solidFill>
                  <a:schemeClr val="tx1"/>
                </a:solidFill>
                <a:latin typeface="+mn-lt"/>
                <a:ea typeface="+mn-ea"/>
                <a:cs typeface="+mn-cs"/>
              </a:defRPr>
            </a:lvl1pPr>
            <a:lvl2pPr marL="766432" algn="l" defTabSz="766432" rtl="0" eaLnBrk="1" latinLnBrk="0" hangingPunct="1">
              <a:defRPr sz="3000" kern="1200">
                <a:solidFill>
                  <a:schemeClr val="tx1"/>
                </a:solidFill>
                <a:latin typeface="+mn-lt"/>
                <a:ea typeface="+mn-ea"/>
                <a:cs typeface="+mn-cs"/>
              </a:defRPr>
            </a:lvl2pPr>
            <a:lvl3pPr marL="1532863" algn="l" defTabSz="766432" rtl="0" eaLnBrk="1" latinLnBrk="0" hangingPunct="1">
              <a:defRPr sz="3000" kern="1200">
                <a:solidFill>
                  <a:schemeClr val="tx1"/>
                </a:solidFill>
                <a:latin typeface="+mn-lt"/>
                <a:ea typeface="+mn-ea"/>
                <a:cs typeface="+mn-cs"/>
              </a:defRPr>
            </a:lvl3pPr>
            <a:lvl4pPr marL="2299295" algn="l" defTabSz="766432" rtl="0" eaLnBrk="1" latinLnBrk="0" hangingPunct="1">
              <a:defRPr sz="3000" kern="1200">
                <a:solidFill>
                  <a:schemeClr val="tx1"/>
                </a:solidFill>
                <a:latin typeface="+mn-lt"/>
                <a:ea typeface="+mn-ea"/>
                <a:cs typeface="+mn-cs"/>
              </a:defRPr>
            </a:lvl4pPr>
            <a:lvl5pPr marL="3065728" algn="l" defTabSz="766432" rtl="0" eaLnBrk="1" latinLnBrk="0" hangingPunct="1">
              <a:defRPr sz="3000" kern="1200">
                <a:solidFill>
                  <a:schemeClr val="tx1"/>
                </a:solidFill>
                <a:latin typeface="+mn-lt"/>
                <a:ea typeface="+mn-ea"/>
                <a:cs typeface="+mn-cs"/>
              </a:defRPr>
            </a:lvl5pPr>
            <a:lvl6pPr marL="3832161" algn="l" defTabSz="766432" rtl="0" eaLnBrk="1" latinLnBrk="0" hangingPunct="1">
              <a:defRPr sz="3000" kern="1200">
                <a:solidFill>
                  <a:schemeClr val="tx1"/>
                </a:solidFill>
                <a:latin typeface="+mn-lt"/>
                <a:ea typeface="+mn-ea"/>
                <a:cs typeface="+mn-cs"/>
              </a:defRPr>
            </a:lvl6pPr>
            <a:lvl7pPr marL="4598592" algn="l" defTabSz="766432" rtl="0" eaLnBrk="1" latinLnBrk="0" hangingPunct="1">
              <a:defRPr sz="3000" kern="1200">
                <a:solidFill>
                  <a:schemeClr val="tx1"/>
                </a:solidFill>
                <a:latin typeface="+mn-lt"/>
                <a:ea typeface="+mn-ea"/>
                <a:cs typeface="+mn-cs"/>
              </a:defRPr>
            </a:lvl7pPr>
            <a:lvl8pPr marL="5365024" algn="l" defTabSz="766432" rtl="0" eaLnBrk="1" latinLnBrk="0" hangingPunct="1">
              <a:defRPr sz="3000" kern="1200">
                <a:solidFill>
                  <a:schemeClr val="tx1"/>
                </a:solidFill>
                <a:latin typeface="+mn-lt"/>
                <a:ea typeface="+mn-ea"/>
                <a:cs typeface="+mn-cs"/>
              </a:defRPr>
            </a:lvl8pPr>
            <a:lvl9pPr marL="6131457" algn="l" defTabSz="766432" rtl="0" eaLnBrk="1" latinLnBrk="0" hangingPunct="1">
              <a:defRPr sz="3000" kern="1200">
                <a:solidFill>
                  <a:schemeClr val="tx1"/>
                </a:solidFill>
                <a:latin typeface="+mn-lt"/>
                <a:ea typeface="+mn-ea"/>
                <a:cs typeface="+mn-cs"/>
              </a:defRPr>
            </a:lvl9pPr>
          </a:lstStyle>
          <a:p>
            <a:pPr marL="172800" marR="0" lvl="0" indent="-172800">
              <a:spcAft>
                <a:spcPts val="900"/>
              </a:spcAft>
              <a:buClr>
                <a:schemeClr val="tx2"/>
              </a:buClr>
              <a:buSzPct val="100000"/>
              <a:buFont typeface="Arial" panose="020B0604020202020204" pitchFamily="34" charset="0"/>
              <a:buChar char="•"/>
              <a:tabLst>
                <a:tab pos="402620" algn="l"/>
              </a:tabLst>
            </a:pPr>
            <a:r>
              <a:rPr lang="fr-FR" sz="2000" noProof="0">
                <a:solidFill>
                  <a:schemeClr val="tx1">
                    <a:lumMod val="50000"/>
                  </a:schemeClr>
                </a:solidFill>
                <a:effectLst/>
              </a:rPr>
              <a:t>Poids réduit : Jusqu’à </a:t>
            </a:r>
            <a:r>
              <a:rPr lang="fr-FR" sz="2000" b="1">
                <a:solidFill>
                  <a:schemeClr val="tx1">
                    <a:lumMod val="50000"/>
                  </a:schemeClr>
                </a:solidFill>
              </a:rPr>
              <a:t>30</a:t>
            </a:r>
            <a:r>
              <a:rPr lang="fr-FR" sz="2000" b="1" noProof="0">
                <a:solidFill>
                  <a:schemeClr val="tx1">
                    <a:lumMod val="50000"/>
                  </a:schemeClr>
                </a:solidFill>
                <a:effectLst/>
              </a:rPr>
              <a:t> % plus léger</a:t>
            </a:r>
            <a:r>
              <a:rPr lang="fr-FR" sz="2000" b="1" noProof="0">
                <a:solidFill>
                  <a:schemeClr val="tx1">
                    <a:lumMod val="50000"/>
                  </a:schemeClr>
                </a:solidFill>
              </a:rPr>
              <a:t>.</a:t>
            </a:r>
          </a:p>
          <a:p>
            <a:pPr marL="172800" marR="0" lvl="0" indent="-172800">
              <a:spcAft>
                <a:spcPts val="900"/>
              </a:spcAft>
              <a:buClr>
                <a:schemeClr val="tx2"/>
              </a:buClr>
              <a:buSzPct val="100000"/>
              <a:buFont typeface="Arial" panose="020B0604020202020204" pitchFamily="34" charset="0"/>
              <a:buChar char="•"/>
              <a:tabLst>
                <a:tab pos="402620" algn="l"/>
              </a:tabLst>
            </a:pPr>
            <a:endParaRPr lang="fr-FR" sz="2000" noProof="0">
              <a:solidFill>
                <a:schemeClr val="tx1">
                  <a:lumMod val="50000"/>
                </a:schemeClr>
              </a:solidFill>
              <a:effectLst/>
            </a:endParaRPr>
          </a:p>
          <a:p>
            <a:pPr marL="172800" marR="0" lvl="0" indent="-172800">
              <a:spcAft>
                <a:spcPts val="900"/>
              </a:spcAft>
              <a:buClr>
                <a:schemeClr val="tx2"/>
              </a:buClr>
              <a:buSzPct val="100000"/>
              <a:buFont typeface="Arial" panose="020B0604020202020204" pitchFamily="34" charset="0"/>
              <a:buChar char="•"/>
              <a:tabLst>
                <a:tab pos="402620" algn="l"/>
              </a:tabLst>
            </a:pPr>
            <a:r>
              <a:rPr lang="fr-FR" sz="2000" noProof="0">
                <a:solidFill>
                  <a:schemeClr val="tx1">
                    <a:lumMod val="50000"/>
                  </a:schemeClr>
                </a:solidFill>
                <a:effectLst/>
              </a:rPr>
              <a:t>Taille réduite </a:t>
            </a:r>
            <a:r>
              <a:rPr lang="fr-FR" sz="2000" noProof="0">
                <a:solidFill>
                  <a:schemeClr val="tx1">
                    <a:lumMod val="50000"/>
                  </a:schemeClr>
                </a:solidFill>
              </a:rPr>
              <a:t>: Jusqu'à </a:t>
            </a:r>
            <a:r>
              <a:rPr lang="fr-FR" sz="2000" b="1" noProof="0">
                <a:solidFill>
                  <a:schemeClr val="tx1">
                    <a:lumMod val="50000"/>
                  </a:schemeClr>
                </a:solidFill>
              </a:rPr>
              <a:t>10 % moins haut</a:t>
            </a:r>
            <a:r>
              <a:rPr lang="fr-FR" sz="2000" noProof="0">
                <a:solidFill>
                  <a:schemeClr val="tx1">
                    <a:lumMod val="50000"/>
                  </a:schemeClr>
                </a:solidFill>
                <a:effectLst/>
              </a:rPr>
              <a:t>; la largeur est 1:1 par rapport à d'autres séparateurs, ce qui le rend parfait pour un montage ultérieur ou une rénovation.</a:t>
            </a:r>
          </a:p>
          <a:p>
            <a:pPr marL="172800" marR="0" lvl="0" indent="-172800">
              <a:spcAft>
                <a:spcPts val="900"/>
              </a:spcAft>
              <a:buClr>
                <a:schemeClr val="tx2"/>
              </a:buClr>
              <a:buSzPct val="100000"/>
              <a:buFont typeface="Arial" panose="020B0604020202020204" pitchFamily="34" charset="0"/>
              <a:buChar char="•"/>
              <a:tabLst>
                <a:tab pos="402620" algn="l"/>
              </a:tabLst>
            </a:pPr>
            <a:endParaRPr lang="fr-FR" sz="2000" noProof="0">
              <a:solidFill>
                <a:schemeClr val="tx1">
                  <a:lumMod val="50000"/>
                </a:schemeClr>
              </a:solidFill>
              <a:effectLst/>
            </a:endParaRPr>
          </a:p>
          <a:p>
            <a:pPr marL="172800" marR="0" lvl="0" indent="-172800">
              <a:spcAft>
                <a:spcPts val="900"/>
              </a:spcAft>
              <a:buClr>
                <a:schemeClr val="tx2"/>
              </a:buClr>
              <a:buSzPct val="100000"/>
              <a:buFont typeface="Arial" panose="020B0604020202020204" pitchFamily="34" charset="0"/>
              <a:buChar char="•"/>
              <a:tabLst>
                <a:tab pos="402620" algn="l"/>
              </a:tabLst>
            </a:pPr>
            <a:r>
              <a:rPr lang="fr-FR" sz="2000" noProof="0">
                <a:solidFill>
                  <a:schemeClr val="tx1">
                    <a:lumMod val="50000"/>
                  </a:schemeClr>
                </a:solidFill>
                <a:effectLst/>
              </a:rPr>
              <a:t>Forme simplifiée : plus facile à manipuler</a:t>
            </a:r>
            <a:r>
              <a:rPr lang="fr-FR" sz="2000" noProof="0">
                <a:solidFill>
                  <a:schemeClr val="tx1">
                    <a:lumMod val="50000"/>
                  </a:schemeClr>
                </a:solidFill>
              </a:rPr>
              <a:t>, </a:t>
            </a:r>
            <a:r>
              <a:rPr lang="fr-FR" sz="2000" noProof="0">
                <a:solidFill>
                  <a:schemeClr val="tx1">
                    <a:lumMod val="50000"/>
                  </a:schemeClr>
                </a:solidFill>
                <a:effectLst/>
              </a:rPr>
              <a:t>à calorifuger </a:t>
            </a:r>
            <a:r>
              <a:rPr lang="fr-FR" sz="2000" b="1" noProof="0">
                <a:solidFill>
                  <a:schemeClr val="tx1">
                    <a:lumMod val="50000"/>
                  </a:schemeClr>
                </a:solidFill>
                <a:effectLst/>
              </a:rPr>
              <a:t>et à produire.</a:t>
            </a:r>
          </a:p>
          <a:p>
            <a:pPr marL="172800" marR="0" lvl="0" indent="-172800">
              <a:spcAft>
                <a:spcPts val="900"/>
              </a:spcAft>
              <a:buClr>
                <a:schemeClr val="tx2"/>
              </a:buClr>
              <a:buSzPct val="100000"/>
              <a:buFont typeface="Arial" panose="020B0604020202020204" pitchFamily="34" charset="0"/>
              <a:buChar char="•"/>
              <a:tabLst>
                <a:tab pos="402620" algn="l"/>
              </a:tabLst>
            </a:pPr>
            <a:endParaRPr lang="fr-FR" sz="2000" b="1" noProof="0">
              <a:solidFill>
                <a:schemeClr val="tx1">
                  <a:lumMod val="50000"/>
                </a:schemeClr>
              </a:solidFill>
              <a:effectLst/>
            </a:endParaRPr>
          </a:p>
          <a:p>
            <a:pPr marL="172800" marR="0" lvl="0" indent="-172800">
              <a:spcAft>
                <a:spcPts val="900"/>
              </a:spcAft>
              <a:buClr>
                <a:schemeClr val="tx2"/>
              </a:buClr>
              <a:buSzPct val="100000"/>
              <a:buFont typeface="Arial" panose="020B0604020202020204" pitchFamily="34" charset="0"/>
              <a:buChar char="•"/>
              <a:tabLst>
                <a:tab pos="402620" algn="l"/>
              </a:tabLst>
            </a:pPr>
            <a:r>
              <a:rPr lang="fr-FR" sz="2000" noProof="0">
                <a:solidFill>
                  <a:schemeClr val="tx1">
                    <a:lumMod val="50000"/>
                  </a:schemeClr>
                </a:solidFill>
                <a:effectLst/>
              </a:rPr>
              <a:t>Le positionnement de l'aimant est désormais latéral, ce qui le rend plus aisé à placer dans le local technique.</a:t>
            </a:r>
            <a:endParaRPr lang="fr-FR" sz="2000" noProof="0">
              <a:solidFill>
                <a:schemeClr val="tx1">
                  <a:lumMod val="50000"/>
                </a:schemeClr>
              </a:solidFill>
            </a:endParaRPr>
          </a:p>
        </p:txBody>
      </p:sp>
      <p:pic>
        <p:nvPicPr>
          <p:cNvPr id="1026" name="Picture 2">
            <a:extLst>
              <a:ext uri="{FF2B5EF4-FFF2-40B4-BE49-F238E27FC236}">
                <a16:creationId xmlns:a16="http://schemas.microsoft.com/office/drawing/2014/main" id="{9475A5E7-8D6E-B656-69A2-E9EEC80737D7}"/>
              </a:ext>
            </a:extLst>
          </p:cNvPr>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7980218" y="1648705"/>
            <a:ext cx="2454324" cy="5113175"/>
          </a:xfrm>
          <a:prstGeom prst="rect">
            <a:avLst/>
          </a:prstGeom>
          <a:solidFill>
            <a:srgbClr val="FFFFFF"/>
          </a:solidFill>
        </p:spPr>
      </p:pic>
      <p:sp>
        <p:nvSpPr>
          <p:cNvPr id="4" name="Espace réservé du pied de page 3">
            <a:extLst>
              <a:ext uri="{FF2B5EF4-FFF2-40B4-BE49-F238E27FC236}">
                <a16:creationId xmlns:a16="http://schemas.microsoft.com/office/drawing/2014/main" id="{F4C65D62-19C9-390F-B303-9641DB9208A8}"/>
              </a:ext>
            </a:extLst>
          </p:cNvPr>
          <p:cNvSpPr>
            <a:spLocks noGrp="1"/>
          </p:cNvSpPr>
          <p:nvPr>
            <p:ph type="ftr" sz="quarter" idx="11"/>
          </p:nvPr>
        </p:nvSpPr>
        <p:spPr>
          <a:xfrm>
            <a:off x="432000" y="7203426"/>
            <a:ext cx="5168700" cy="190800"/>
          </a:xfrm>
        </p:spPr>
        <p:txBody>
          <a:bodyPr vert="horz" lIns="0" tIns="0" rIns="0" bIns="0" rtlCol="0" anchor="b">
            <a:normAutofit/>
          </a:bodyPr>
          <a:lstStyle/>
          <a:p>
            <a:pPr>
              <a:spcAft>
                <a:spcPts val="600"/>
              </a:spcAft>
            </a:pPr>
            <a:r>
              <a:rPr lang="de-DE" b="1" kern="1200">
                <a:latin typeface="+mn-lt"/>
                <a:ea typeface="+mn-ea"/>
                <a:cs typeface="+mn-cs"/>
              </a:rPr>
              <a:t>Climate Control | 2024</a:t>
            </a:r>
          </a:p>
        </p:txBody>
      </p:sp>
      <p:sp>
        <p:nvSpPr>
          <p:cNvPr id="5" name="Espace réservé du numéro de diapositive 4">
            <a:extLst>
              <a:ext uri="{FF2B5EF4-FFF2-40B4-BE49-F238E27FC236}">
                <a16:creationId xmlns:a16="http://schemas.microsoft.com/office/drawing/2014/main" id="{589F3A68-7690-02CE-B6C3-FC996C80BACC}"/>
              </a:ext>
            </a:extLst>
          </p:cNvPr>
          <p:cNvSpPr>
            <a:spLocks noGrp="1"/>
          </p:cNvSpPr>
          <p:nvPr>
            <p:ph type="sldNum" sz="quarter" idx="12"/>
          </p:nvPr>
        </p:nvSpPr>
        <p:spPr>
          <a:xfrm>
            <a:off x="10818175" y="7203426"/>
            <a:ext cx="2520000" cy="190800"/>
          </a:xfrm>
        </p:spPr>
        <p:txBody>
          <a:bodyPr vert="horz" lIns="0" tIns="0" rIns="0" bIns="0" rtlCol="0" anchor="b">
            <a:normAutofit/>
          </a:bodyPr>
          <a:lstStyle/>
          <a:p>
            <a:pPr>
              <a:spcAft>
                <a:spcPts val="600"/>
              </a:spcAft>
            </a:pPr>
            <a:fld id="{76A1F07B-AEEC-9248-9951-5796B95783D0}" type="slidenum">
              <a:rPr lang="de-DE" smtClean="0"/>
              <a:pPr>
                <a:spcAft>
                  <a:spcPts val="600"/>
                </a:spcAft>
              </a:pPr>
              <a:t>42</a:t>
            </a:fld>
            <a:endParaRPr lang="de-DE"/>
          </a:p>
        </p:txBody>
      </p:sp>
      <p:pic>
        <p:nvPicPr>
          <p:cNvPr id="2" name="Picture 6" descr="A blue metal cylinder with a white label&#10;&#10;Description automatically generated">
            <a:extLst>
              <a:ext uri="{FF2B5EF4-FFF2-40B4-BE49-F238E27FC236}">
                <a16:creationId xmlns:a16="http://schemas.microsoft.com/office/drawing/2014/main" id="{0195095C-0FB4-AB47-61C5-377E1613642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3235" t="15947" r="9981" b="8646"/>
          <a:stretch/>
        </p:blipFill>
        <p:spPr>
          <a:xfrm>
            <a:off x="10802105" y="1876544"/>
            <a:ext cx="2862487" cy="4557014"/>
          </a:xfrm>
          <a:prstGeom prst="rect">
            <a:avLst/>
          </a:prstGeom>
        </p:spPr>
      </p:pic>
    </p:spTree>
    <p:extLst>
      <p:ext uri="{BB962C8B-B14F-4D97-AF65-F5344CB8AC3E}">
        <p14:creationId xmlns:p14="http://schemas.microsoft.com/office/powerpoint/2010/main" val="211322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7E3AB03-DD8B-40EA-9BFA-2387ED269F61}"/>
              </a:ext>
            </a:extLst>
          </p:cNvPr>
          <p:cNvPicPr>
            <a:picLocks noChangeAspect="1"/>
          </p:cNvPicPr>
          <p:nvPr/>
        </p:nvPicPr>
        <p:blipFill>
          <a:blip r:embed="rId3"/>
          <a:stretch>
            <a:fillRect/>
          </a:stretch>
        </p:blipFill>
        <p:spPr>
          <a:xfrm>
            <a:off x="10165699" y="971483"/>
            <a:ext cx="3190437" cy="2707450"/>
          </a:xfrm>
          <a:prstGeom prst="rect">
            <a:avLst/>
          </a:prstGeom>
        </p:spPr>
      </p:pic>
      <p:sp>
        <p:nvSpPr>
          <p:cNvPr id="3" name="Textfeld 2"/>
          <p:cNvSpPr txBox="1"/>
          <p:nvPr/>
        </p:nvSpPr>
        <p:spPr>
          <a:xfrm>
            <a:off x="633967" y="1540378"/>
            <a:ext cx="11407406" cy="784830"/>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Montage possible sur des tuyaux horizontaux et verticaux</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2">
            <a:extLst>
              <a:ext uri="{FF2B5EF4-FFF2-40B4-BE49-F238E27FC236}">
                <a16:creationId xmlns:a16="http://schemas.microsoft.com/office/drawing/2014/main" id="{C11F8257-2CA0-447C-B250-03C820E36263}"/>
              </a:ext>
            </a:extLst>
          </p:cNvPr>
          <p:cNvSpPr>
            <a:spLocks noGrp="1" noChangeArrowheads="1"/>
          </p:cNvSpPr>
          <p:nvPr>
            <p:ph type="title" idx="4294967295"/>
          </p:nvPr>
        </p:nvSpPr>
        <p:spPr>
          <a:xfrm>
            <a:off x="282287" y="424082"/>
            <a:ext cx="8596313" cy="858838"/>
          </a:xfrm>
        </p:spPr>
        <p:txBody>
          <a:bodyPr>
            <a:noAutofit/>
          </a:bodyPr>
          <a:lstStyle/>
          <a:p>
            <a:r>
              <a:rPr lang="fr-FR" sz="3200" noProof="0">
                <a:latin typeface="Arial" panose="020B0604020202020204" pitchFamily="34" charset="0"/>
                <a:cs typeface="Arial" panose="020B0604020202020204" pitchFamily="34" charset="0"/>
              </a:rPr>
              <a:t>Zeparo Cyclone ZCX</a:t>
            </a:r>
            <a:br>
              <a:rPr lang="fr-FR" sz="3200" noProof="0">
                <a:latin typeface="Arial" panose="020B0604020202020204" pitchFamily="34" charset="0"/>
                <a:cs typeface="Arial" panose="020B0604020202020204" pitchFamily="34" charset="0"/>
              </a:rPr>
            </a:br>
            <a:endParaRPr lang="fr-FR" sz="3200" noProof="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AD59F11C-278C-2A43-7C4E-A3CDF3AC7E6D}"/>
              </a:ext>
            </a:extLst>
          </p:cNvPr>
          <p:cNvPicPr>
            <a:picLocks noChangeAspect="1"/>
          </p:cNvPicPr>
          <p:nvPr/>
        </p:nvPicPr>
        <p:blipFill>
          <a:blip r:embed="rId4"/>
          <a:srcRect l="58626"/>
          <a:stretch/>
        </p:blipFill>
        <p:spPr>
          <a:xfrm>
            <a:off x="3061742" y="2076142"/>
            <a:ext cx="3098068" cy="4072168"/>
          </a:xfrm>
          <a:prstGeom prst="rect">
            <a:avLst/>
          </a:prstGeom>
        </p:spPr>
      </p:pic>
      <p:pic>
        <p:nvPicPr>
          <p:cNvPr id="14" name="Picture 6" descr="A blue metal cylinder with a white label&#10;&#10;Description automatically generated">
            <a:extLst>
              <a:ext uri="{FF2B5EF4-FFF2-40B4-BE49-F238E27FC236}">
                <a16:creationId xmlns:a16="http://schemas.microsoft.com/office/drawing/2014/main" id="{BDDF2D9D-3B3C-F674-A063-D617DE40B898}"/>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13235" t="15947" r="9981" b="8646"/>
          <a:stretch/>
        </p:blipFill>
        <p:spPr>
          <a:xfrm>
            <a:off x="840800" y="2182511"/>
            <a:ext cx="2111425" cy="3361340"/>
          </a:xfrm>
          <a:prstGeom prst="rect">
            <a:avLst/>
          </a:prstGeom>
        </p:spPr>
      </p:pic>
      <p:pic>
        <p:nvPicPr>
          <p:cNvPr id="17" name="Image 16">
            <a:extLst>
              <a:ext uri="{FF2B5EF4-FFF2-40B4-BE49-F238E27FC236}">
                <a16:creationId xmlns:a16="http://schemas.microsoft.com/office/drawing/2014/main" id="{4E6D47D3-3C07-39E7-508B-72EABEF38FF8}"/>
              </a:ext>
            </a:extLst>
          </p:cNvPr>
          <p:cNvPicPr>
            <a:picLocks noChangeAspect="1"/>
          </p:cNvPicPr>
          <p:nvPr/>
        </p:nvPicPr>
        <p:blipFill>
          <a:blip r:embed="rId6"/>
          <a:stretch>
            <a:fillRect/>
          </a:stretch>
        </p:blipFill>
        <p:spPr>
          <a:xfrm>
            <a:off x="6545886" y="2214655"/>
            <a:ext cx="3755748" cy="3021492"/>
          </a:xfrm>
          <a:prstGeom prst="rect">
            <a:avLst/>
          </a:prstGeom>
        </p:spPr>
      </p:pic>
      <p:sp>
        <p:nvSpPr>
          <p:cNvPr id="2" name="Textfeld 2">
            <a:extLst>
              <a:ext uri="{FF2B5EF4-FFF2-40B4-BE49-F238E27FC236}">
                <a16:creationId xmlns:a16="http://schemas.microsoft.com/office/drawing/2014/main" id="{A770C55C-A350-6EF7-49E5-866AEDCF8E63}"/>
              </a:ext>
            </a:extLst>
          </p:cNvPr>
          <p:cNvSpPr txBox="1"/>
          <p:nvPr/>
        </p:nvSpPr>
        <p:spPr>
          <a:xfrm>
            <a:off x="456107" y="6517451"/>
            <a:ext cx="11407406" cy="784830"/>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noter : la perte de charge du séparateur n’augmente pas avec son encrassement.</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fr-FR" sz="22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562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252D9C-754B-DB5D-5F9F-AD549D5C50D4}"/>
              </a:ext>
            </a:extLst>
          </p:cNvPr>
          <p:cNvSpPr>
            <a:spLocks noGrp="1"/>
          </p:cNvSpPr>
          <p:nvPr>
            <p:ph type="sldNum" sz="quarter" idx="11"/>
          </p:nvPr>
        </p:nvSpPr>
        <p:spPr/>
        <p:txBody>
          <a:bodyPr/>
          <a:lstStyle/>
          <a:p>
            <a:pPr marL="0" marR="0" lvl="0" indent="0" algn="r" defTabSz="404666" rtl="0" eaLnBrk="1" fontAlgn="auto" latinLnBrk="0" hangingPunct="1">
              <a:lnSpc>
                <a:spcPct val="100000"/>
              </a:lnSpc>
              <a:spcBef>
                <a:spcPts val="0"/>
              </a:spcBef>
              <a:spcAft>
                <a:spcPts val="0"/>
              </a:spcAft>
              <a:buClrTx/>
              <a:buSzTx/>
              <a:buFontTx/>
              <a:buNone/>
              <a:tabLst/>
              <a:defRPr/>
            </a:pPr>
            <a:fld id="{95191AD4-6EAE-2D47-B251-76389B557F4A}" type="slidenum">
              <a:rPr kumimoji="0" lang="fr-FR" sz="800" b="1" i="0" u="none" strike="noStrike" kern="1200" cap="none" spc="0" normalizeH="0" baseline="0" noProof="0" smtClean="0">
                <a:ln>
                  <a:noFill/>
                </a:ln>
                <a:solidFill>
                  <a:srgbClr val="404040"/>
                </a:solidFill>
                <a:effectLst/>
                <a:uLnTx/>
                <a:uFillTx/>
                <a:latin typeface="Arial"/>
                <a:ea typeface="+mn-ea"/>
                <a:cs typeface="Arial"/>
              </a:rPr>
              <a:pPr marL="0" marR="0" lvl="0" indent="0" algn="r" defTabSz="404666" rtl="0" eaLnBrk="1" fontAlgn="auto" latinLnBrk="0" hangingPunct="1">
                <a:lnSpc>
                  <a:spcPct val="100000"/>
                </a:lnSpc>
                <a:spcBef>
                  <a:spcPts val="0"/>
                </a:spcBef>
                <a:spcAft>
                  <a:spcPts val="0"/>
                </a:spcAft>
                <a:buClrTx/>
                <a:buSzTx/>
                <a:buFontTx/>
                <a:buNone/>
                <a:tabLst/>
                <a:defRPr/>
              </a:pPr>
              <a:t>44</a:t>
            </a:fld>
            <a:endParaRPr kumimoji="0" lang="fr-FR" sz="800" b="1" i="0" u="none" strike="noStrike" kern="1200" cap="none" spc="0" normalizeH="0" baseline="0" noProof="0">
              <a:ln>
                <a:noFill/>
              </a:ln>
              <a:solidFill>
                <a:srgbClr val="404040"/>
              </a:solidFill>
              <a:effectLst/>
              <a:uLnTx/>
              <a:uFillTx/>
              <a:latin typeface="Arial"/>
              <a:ea typeface="+mn-ea"/>
              <a:cs typeface="Arial"/>
            </a:endParaRPr>
          </a:p>
        </p:txBody>
      </p:sp>
      <p:sp>
        <p:nvSpPr>
          <p:cNvPr id="2" name="Title 1">
            <a:extLst>
              <a:ext uri="{FF2B5EF4-FFF2-40B4-BE49-F238E27FC236}">
                <a16:creationId xmlns:a16="http://schemas.microsoft.com/office/drawing/2014/main" id="{1135EF5C-6151-C272-1905-FC076AA861A9}"/>
              </a:ext>
            </a:extLst>
          </p:cNvPr>
          <p:cNvSpPr>
            <a:spLocks noGrp="1"/>
          </p:cNvSpPr>
          <p:nvPr>
            <p:ph type="title" idx="4294967295"/>
          </p:nvPr>
        </p:nvSpPr>
        <p:spPr>
          <a:xfrm>
            <a:off x="479174" y="309596"/>
            <a:ext cx="11352213" cy="860425"/>
          </a:xfrm>
        </p:spPr>
        <p:txBody>
          <a:bodyPr/>
          <a:lstStyle/>
          <a:p>
            <a:r>
              <a:rPr lang="fr-FR" sz="2796" noProof="0">
                <a:solidFill>
                  <a:schemeClr val="tx1"/>
                </a:solidFill>
                <a:latin typeface="Mark Pro" panose="020B0504020201010104" pitchFamily="34" charset="0"/>
              </a:rPr>
              <a:t>Comment </a:t>
            </a:r>
            <a:r>
              <a:rPr lang="fr-FR" sz="2796" noProof="0">
                <a:latin typeface="Mark Pro" panose="020B0504020201010104" pitchFamily="34" charset="0"/>
              </a:rPr>
              <a:t>fonctionne la </a:t>
            </a:r>
            <a:r>
              <a:rPr lang="fr-FR" sz="2796" noProof="0">
                <a:solidFill>
                  <a:schemeClr val="tx1"/>
                </a:solidFill>
                <a:latin typeface="Mark Pro" panose="020B0504020201010104" pitchFamily="34" charset="0"/>
              </a:rPr>
              <a:t>séparation cyclonique des impuretés </a:t>
            </a:r>
            <a:r>
              <a:rPr lang="fr-FR" sz="2796" noProof="0">
                <a:latin typeface="Mark Pro" panose="020B0504020201010104" pitchFamily="34" charset="0"/>
              </a:rPr>
              <a:t>?</a:t>
            </a:r>
            <a:endParaRPr lang="fr-FR" sz="2796" noProof="0">
              <a:solidFill>
                <a:schemeClr val="accent5"/>
              </a:solidFill>
              <a:latin typeface="Mark Pro" panose="020B0504020201010104" pitchFamily="34" charset="0"/>
            </a:endParaRPr>
          </a:p>
        </p:txBody>
      </p:sp>
      <p:sp>
        <p:nvSpPr>
          <p:cNvPr id="6" name="Text Box 2">
            <a:extLst>
              <a:ext uri="{FF2B5EF4-FFF2-40B4-BE49-F238E27FC236}">
                <a16:creationId xmlns:a16="http://schemas.microsoft.com/office/drawing/2014/main" id="{8C04EA6C-BF60-B97E-E744-B02349AC1EE1}"/>
              </a:ext>
            </a:extLst>
          </p:cNvPr>
          <p:cNvSpPr txBox="1">
            <a:spLocks noChangeArrowheads="1"/>
          </p:cNvSpPr>
          <p:nvPr/>
        </p:nvSpPr>
        <p:spPr bwMode="auto">
          <a:xfrm>
            <a:off x="6155281" y="1400643"/>
            <a:ext cx="6511237" cy="5508126"/>
          </a:xfrm>
          <a:prstGeom prst="rect">
            <a:avLst/>
          </a:prstGeom>
          <a:solidFill>
            <a:schemeClr val="bg2">
              <a:lumMod val="20000"/>
              <a:lumOff val="80000"/>
            </a:schemeClr>
          </a:solidFill>
          <a:ln w="9525">
            <a:noFill/>
            <a:miter lim="800000"/>
            <a:headEnd/>
            <a:tailEnd/>
          </a:ln>
        </p:spPr>
        <p:txBody>
          <a:bodyPr rot="0" vert="horz" wrap="square" lIns="91308" tIns="45655" rIns="91308" bIns="45655" anchor="t" anchorCtr="0">
            <a:noAutofit/>
          </a:bodyPr>
          <a:lstStyle/>
          <a:p>
            <a:pPr marL="0" marR="0" lvl="0" indent="0" algn="l" defTabSz="514350" rtl="0" eaLnBrk="1" fontAlgn="auto" latinLnBrk="0" hangingPunct="1">
              <a:lnSpc>
                <a:spcPct val="107000"/>
              </a:lnSpc>
              <a:spcBef>
                <a:spcPts val="0"/>
              </a:spcBef>
              <a:spcAft>
                <a:spcPts val="1198"/>
              </a:spcAft>
              <a:buClrTx/>
              <a:buSzTx/>
              <a:buFontTx/>
              <a:buNone/>
              <a:tabLst/>
              <a:defRPr/>
            </a:pPr>
            <a:r>
              <a:rPr kumimoji="0" lang="fr-FR" sz="1798" b="1" i="0" u="none" strike="noStrike" kern="0" cap="none" spc="0" normalizeH="0" baseline="0" noProof="0">
                <a:ln>
                  <a:noFill/>
                </a:ln>
                <a:solidFill>
                  <a:srgbClr val="000000"/>
                </a:solidFill>
                <a:effectLst/>
                <a:uLnTx/>
                <a:uFillTx/>
                <a:latin typeface="Mark Pro"/>
                <a:ea typeface="Calibri"/>
                <a:cs typeface="MarkPro" panose="020B0504020101010102" pitchFamily="34" charset="0"/>
              </a:rPr>
              <a:t>Comment cela fonctionne-t-il ?</a:t>
            </a:r>
          </a:p>
          <a:p>
            <a:pPr marL="0" marR="0" lvl="0" indent="0" algn="l" defTabSz="514350" rtl="0" eaLnBrk="1" fontAlgn="auto" latinLnBrk="0" hangingPunct="1">
              <a:lnSpc>
                <a:spcPct val="107000"/>
              </a:lnSpc>
              <a:spcBef>
                <a:spcPts val="0"/>
              </a:spcBef>
              <a:spcAft>
                <a:spcPts val="1198"/>
              </a:spcAft>
              <a:buClrTx/>
              <a:buSzTx/>
              <a:buFontTx/>
              <a:buNone/>
              <a:tabLst/>
              <a:defRPr/>
            </a:pPr>
            <a:r>
              <a:rPr kumimoji="0" lang="fr-FR" sz="1798" b="0" i="0" u="none" strike="noStrike" kern="0" cap="none" spc="0" normalizeH="0" baseline="0" noProof="0">
                <a:ln>
                  <a:noFill/>
                </a:ln>
                <a:solidFill>
                  <a:srgbClr val="000000"/>
                </a:solidFill>
                <a:effectLst/>
                <a:uLnTx/>
                <a:uFillTx/>
                <a:latin typeface="Mark Pro"/>
                <a:ea typeface="Calibri"/>
                <a:cs typeface="MarkPro" panose="020B0504020101010102" pitchFamily="34" charset="0"/>
              </a:rPr>
              <a:t>➊ Lorsque l’eau pénètre dans la chambre du séparateur, une force centrifuge crée un tourbillon d'eau.</a:t>
            </a:r>
          </a:p>
          <a:p>
            <a:pPr marL="0" marR="0" lvl="0" indent="0" algn="l" defTabSz="514350" rtl="0" eaLnBrk="1" fontAlgn="auto" latinLnBrk="0" hangingPunct="1">
              <a:lnSpc>
                <a:spcPct val="107000"/>
              </a:lnSpc>
              <a:spcBef>
                <a:spcPts val="0"/>
              </a:spcBef>
              <a:spcAft>
                <a:spcPts val="1198"/>
              </a:spcAft>
              <a:buClrTx/>
              <a:buSzTx/>
              <a:buFontTx/>
              <a:buNone/>
              <a:tabLst/>
              <a:defRPr/>
            </a:pPr>
            <a:r>
              <a:rPr kumimoji="0" lang="fr-FR" sz="1798" b="0" i="0" u="none" strike="noStrike" kern="0" cap="none" spc="0" normalizeH="0" baseline="0" noProof="0">
                <a:ln>
                  <a:noFill/>
                </a:ln>
                <a:solidFill>
                  <a:srgbClr val="000000"/>
                </a:solidFill>
                <a:effectLst/>
                <a:uLnTx/>
                <a:uFillTx/>
                <a:latin typeface="Mark Pro"/>
                <a:ea typeface="Calibri"/>
                <a:cs typeface="MarkPro" panose="020B0504020101010102" pitchFamily="34" charset="0"/>
              </a:rPr>
              <a:t>➋ Les molécules d</a:t>
            </a:r>
            <a:r>
              <a:rPr kumimoji="0" lang="fr-FR" sz="1798" b="0" i="0" u="none" strike="noStrike" kern="100" cap="none" spc="0" normalizeH="0" baseline="0" noProof="0">
                <a:ln>
                  <a:noFill/>
                </a:ln>
                <a:solidFill>
                  <a:srgbClr val="000000"/>
                </a:solidFill>
                <a:effectLst/>
                <a:uLnTx/>
                <a:uFillTx/>
                <a:latin typeface="Mark Pro"/>
                <a:ea typeface="Calibri"/>
                <a:cs typeface="Times New Roman"/>
              </a:rPr>
              <a:t>'eau et de boue ayant des densités différentes, les boues sont repoussées vers la paroi extérieure du séparateur.</a:t>
            </a:r>
          </a:p>
          <a:p>
            <a:pPr marL="0" marR="0" lvl="0" indent="0" algn="l" defTabSz="514350" rtl="0" eaLnBrk="1" fontAlgn="auto" latinLnBrk="0" hangingPunct="1">
              <a:lnSpc>
                <a:spcPct val="107000"/>
              </a:lnSpc>
              <a:spcBef>
                <a:spcPts val="0"/>
              </a:spcBef>
              <a:spcAft>
                <a:spcPts val="1198"/>
              </a:spcAft>
              <a:buClrTx/>
              <a:buSzTx/>
              <a:buFontTx/>
              <a:buNone/>
              <a:tabLst/>
              <a:defRPr/>
            </a:pPr>
            <a:r>
              <a:rPr kumimoji="0" lang="fr-FR" sz="1798" b="0" i="0" u="none" strike="noStrike" kern="0" cap="none" spc="0" normalizeH="0" baseline="0" noProof="0">
                <a:ln>
                  <a:noFill/>
                </a:ln>
                <a:solidFill>
                  <a:srgbClr val="000000"/>
                </a:solidFill>
                <a:effectLst/>
                <a:uLnTx/>
                <a:uFillTx/>
                <a:latin typeface="Mark Pro"/>
                <a:ea typeface="Calibri"/>
                <a:cs typeface="MarkPro" panose="020B0504020101010102" pitchFamily="34" charset="0"/>
              </a:rPr>
              <a:t>➌ La vitesse plus faible au bord du cyclone permet à la gravité de déplacer les particules vers le fond du séparateur.</a:t>
            </a:r>
          </a:p>
          <a:p>
            <a:pPr marL="0" marR="0" lvl="0" indent="0" algn="l" defTabSz="514350" rtl="0" eaLnBrk="1" fontAlgn="auto" latinLnBrk="0" hangingPunct="1">
              <a:lnSpc>
                <a:spcPct val="107000"/>
              </a:lnSpc>
              <a:spcBef>
                <a:spcPts val="0"/>
              </a:spcBef>
              <a:spcAft>
                <a:spcPts val="1198"/>
              </a:spcAft>
              <a:buClrTx/>
              <a:buSzTx/>
              <a:buFontTx/>
              <a:buNone/>
              <a:tabLst/>
              <a:defRPr/>
            </a:pPr>
            <a:r>
              <a:rPr kumimoji="0" lang="fr-FR" sz="1798" b="0" i="0" u="none" strike="noStrike" kern="0" cap="none" spc="0" normalizeH="0" baseline="0" noProof="0">
                <a:ln>
                  <a:noFill/>
                </a:ln>
                <a:solidFill>
                  <a:srgbClr val="000000"/>
                </a:solidFill>
                <a:effectLst/>
                <a:uLnTx/>
                <a:uFillTx/>
                <a:latin typeface="Mark Pro"/>
                <a:ea typeface="Calibri"/>
                <a:cs typeface="MarkPro" panose="020B0504020101010102" pitchFamily="34" charset="0"/>
              </a:rPr>
              <a:t>➍ L'aimant puissant attire et capture les magnétites plus petites et légères.</a:t>
            </a:r>
          </a:p>
          <a:p>
            <a:pPr marL="0" marR="0" lvl="0" indent="0" algn="l" defTabSz="514350" rtl="0" eaLnBrk="1" fontAlgn="auto" latinLnBrk="0" hangingPunct="1">
              <a:lnSpc>
                <a:spcPct val="107000"/>
              </a:lnSpc>
              <a:spcBef>
                <a:spcPts val="0"/>
              </a:spcBef>
              <a:spcAft>
                <a:spcPts val="1198"/>
              </a:spcAft>
              <a:buClrTx/>
              <a:buSzTx/>
              <a:buFontTx/>
              <a:buNone/>
              <a:tabLst/>
              <a:defRPr/>
            </a:pPr>
            <a:r>
              <a:rPr kumimoji="0" lang="fr-FR" sz="1798" b="0" i="0" u="none" strike="noStrike" kern="0" cap="none" spc="0" normalizeH="0" baseline="0" noProof="0">
                <a:ln>
                  <a:noFill/>
                </a:ln>
                <a:solidFill>
                  <a:srgbClr val="000000"/>
                </a:solidFill>
                <a:effectLst/>
                <a:uLnTx/>
                <a:uFillTx/>
                <a:latin typeface="Mark Pro"/>
                <a:ea typeface="Calibri"/>
                <a:cs typeface="MarkPro" panose="020B0504020101010102" pitchFamily="34" charset="0"/>
              </a:rPr>
              <a:t>➎ Une plaque de séparation au fond garantit que les particules restent capturées dans la chambre jusqu'à ce qu'elles soient éliminées.</a:t>
            </a:r>
          </a:p>
        </p:txBody>
      </p:sp>
      <p:pic>
        <p:nvPicPr>
          <p:cNvPr id="7" name="Picture 6" descr="A blue water filter with a red handle&#10;&#10;Description automatically generated with medium confidence">
            <a:extLst>
              <a:ext uri="{FF2B5EF4-FFF2-40B4-BE49-F238E27FC236}">
                <a16:creationId xmlns:a16="http://schemas.microsoft.com/office/drawing/2014/main" id="{1C22BBB5-2FC6-A7D6-4031-AACE6FE5D4DA}"/>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14336" r="13705"/>
          <a:stretch/>
        </p:blipFill>
        <p:spPr>
          <a:xfrm>
            <a:off x="390516" y="795530"/>
            <a:ext cx="3549746" cy="6925278"/>
          </a:xfrm>
          <a:prstGeom prst="rect">
            <a:avLst/>
          </a:prstGeom>
        </p:spPr>
      </p:pic>
      <p:pic>
        <p:nvPicPr>
          <p:cNvPr id="12" name="Picture 11">
            <a:extLst>
              <a:ext uri="{FF2B5EF4-FFF2-40B4-BE49-F238E27FC236}">
                <a16:creationId xmlns:a16="http://schemas.microsoft.com/office/drawing/2014/main" id="{3201192E-2A09-D63C-9926-9E1E0DAADC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46844" y="4511590"/>
            <a:ext cx="2382963" cy="2314289"/>
          </a:xfrm>
          <a:prstGeom prst="rect">
            <a:avLst/>
          </a:prstGeom>
        </p:spPr>
      </p:pic>
      <p:cxnSp>
        <p:nvCxnSpPr>
          <p:cNvPr id="15" name="Straight Connector 14">
            <a:extLst>
              <a:ext uri="{FF2B5EF4-FFF2-40B4-BE49-F238E27FC236}">
                <a16:creationId xmlns:a16="http://schemas.microsoft.com/office/drawing/2014/main" id="{C496198E-099C-A8B7-7FE4-FE36AC4B54B2}"/>
              </a:ext>
            </a:extLst>
          </p:cNvPr>
          <p:cNvCxnSpPr>
            <a:cxnSpLocks/>
            <a:stCxn id="18" idx="6"/>
          </p:cNvCxnSpPr>
          <p:nvPr/>
        </p:nvCxnSpPr>
        <p:spPr>
          <a:xfrm>
            <a:off x="3210348" y="5088880"/>
            <a:ext cx="834210" cy="150516"/>
          </a:xfrm>
          <a:prstGeom prst="line">
            <a:avLst/>
          </a:prstGeom>
        </p:spPr>
        <p:style>
          <a:lnRef idx="2">
            <a:schemeClr val="accent5"/>
          </a:lnRef>
          <a:fillRef idx="0">
            <a:schemeClr val="accent5"/>
          </a:fillRef>
          <a:effectRef idx="1">
            <a:schemeClr val="accent5"/>
          </a:effectRef>
          <a:fontRef idx="minor">
            <a:schemeClr val="tx1"/>
          </a:fontRef>
        </p:style>
      </p:cxnSp>
      <p:sp>
        <p:nvSpPr>
          <p:cNvPr id="18" name="Oval 17">
            <a:extLst>
              <a:ext uri="{FF2B5EF4-FFF2-40B4-BE49-F238E27FC236}">
                <a16:creationId xmlns:a16="http://schemas.microsoft.com/office/drawing/2014/main" id="{B1D802F0-EE93-8A61-8302-957F5260ACE3}"/>
              </a:ext>
            </a:extLst>
          </p:cNvPr>
          <p:cNvSpPr/>
          <p:nvPr/>
        </p:nvSpPr>
        <p:spPr>
          <a:xfrm>
            <a:off x="2656342" y="4801618"/>
            <a:ext cx="554006" cy="574525"/>
          </a:xfrm>
          <a:prstGeom prst="ellipse">
            <a:avLst/>
          </a:prstGeom>
          <a:no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8FCF4692-C9BC-878F-73A1-88DA40019B01}"/>
              </a:ext>
            </a:extLst>
          </p:cNvPr>
          <p:cNvSpPr txBox="1"/>
          <p:nvPr/>
        </p:nvSpPr>
        <p:spPr>
          <a:xfrm>
            <a:off x="1482086" y="3458263"/>
            <a:ext cx="466802" cy="58400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3195" b="0" i="0" u="none" strike="noStrike" kern="0" cap="none" spc="0" normalizeH="0" baseline="0" noProof="0">
                <a:ln>
                  <a:noFill/>
                </a:ln>
                <a:solidFill>
                  <a:srgbClr val="FFFFFF"/>
                </a:solidFill>
                <a:effectLst/>
                <a:uLnTx/>
                <a:uFillTx/>
                <a:latin typeface="Mark Pro"/>
                <a:ea typeface="Calibri"/>
                <a:cs typeface="MarkPro" panose="020B0504020101010102" pitchFamily="34" charset="0"/>
              </a:rPr>
              <a:t>➊</a:t>
            </a:r>
            <a:endParaRPr kumimoji="0" lang="fr-FR"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B7318370-8490-589A-EDC7-F7B824C24E5A}"/>
              </a:ext>
            </a:extLst>
          </p:cNvPr>
          <p:cNvSpPr txBox="1"/>
          <p:nvPr/>
        </p:nvSpPr>
        <p:spPr>
          <a:xfrm>
            <a:off x="2521742" y="4042197"/>
            <a:ext cx="554006" cy="58400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3195" b="0" i="0" u="none" strike="noStrike" kern="0" cap="none" spc="0" normalizeH="0" baseline="0" noProof="0">
                <a:ln>
                  <a:noFill/>
                </a:ln>
                <a:solidFill>
                  <a:srgbClr val="FFFFFF"/>
                </a:solidFill>
                <a:effectLst/>
                <a:uLnTx/>
                <a:uFillTx/>
                <a:latin typeface="Mark Pro"/>
                <a:ea typeface="Calibri"/>
                <a:cs typeface="MarkPro" panose="020B0504020101010102" pitchFamily="34" charset="0"/>
              </a:rPr>
              <a:t>➋</a:t>
            </a:r>
            <a:endParaRPr kumimoji="0" lang="fr-FR"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A9E0119B-319D-8492-B07A-B9DBDE0FB883}"/>
              </a:ext>
            </a:extLst>
          </p:cNvPr>
          <p:cNvSpPr txBox="1"/>
          <p:nvPr/>
        </p:nvSpPr>
        <p:spPr>
          <a:xfrm>
            <a:off x="2651424" y="4796911"/>
            <a:ext cx="466802" cy="58400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3195" b="0" i="0" u="none" strike="noStrike" kern="0" cap="none" spc="0" normalizeH="0" baseline="0" noProof="0">
                <a:ln>
                  <a:noFill/>
                </a:ln>
                <a:solidFill>
                  <a:srgbClr val="FFFFFF"/>
                </a:solidFill>
                <a:effectLst/>
                <a:uLnTx/>
                <a:uFillTx/>
                <a:latin typeface="Mark Pro"/>
                <a:ea typeface="Calibri"/>
                <a:cs typeface="MarkPro" panose="020B0504020101010102" pitchFamily="34" charset="0"/>
              </a:rPr>
              <a:t>➌</a:t>
            </a:r>
            <a:endParaRPr kumimoji="0" lang="fr-FR"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169E6CCD-8A90-461A-65EE-9067F1B97731}"/>
              </a:ext>
            </a:extLst>
          </p:cNvPr>
          <p:cNvSpPr txBox="1"/>
          <p:nvPr/>
        </p:nvSpPr>
        <p:spPr>
          <a:xfrm>
            <a:off x="1316849" y="5202597"/>
            <a:ext cx="466802" cy="58400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3195" b="0" i="0" u="none" strike="noStrike" kern="0" cap="none" spc="0" normalizeH="0" baseline="0" noProof="0">
                <a:ln>
                  <a:noFill/>
                </a:ln>
                <a:solidFill>
                  <a:srgbClr val="FFFFFF"/>
                </a:solidFill>
                <a:effectLst/>
                <a:uLnTx/>
                <a:uFillTx/>
                <a:latin typeface="Mark Pro"/>
                <a:ea typeface="Calibri"/>
                <a:cs typeface="MarkPro" panose="020B0504020101010102" pitchFamily="34" charset="0"/>
              </a:rPr>
              <a:t>➍</a:t>
            </a:r>
            <a:endParaRPr kumimoji="0" lang="fr-FR"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BB05F673-024A-7F15-958E-EEC48E0776BE}"/>
              </a:ext>
            </a:extLst>
          </p:cNvPr>
          <p:cNvSpPr txBox="1"/>
          <p:nvPr/>
        </p:nvSpPr>
        <p:spPr>
          <a:xfrm>
            <a:off x="1171965" y="4759300"/>
            <a:ext cx="466802" cy="584006"/>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3195" b="0" i="0" u="none" strike="noStrike" kern="0" cap="none" spc="0" normalizeH="0" baseline="0" noProof="0">
                <a:ln>
                  <a:noFill/>
                </a:ln>
                <a:solidFill>
                  <a:srgbClr val="FFFFFF"/>
                </a:solidFill>
                <a:effectLst/>
                <a:uLnTx/>
                <a:uFillTx/>
                <a:latin typeface="Mark Pro"/>
                <a:ea typeface="Calibri"/>
                <a:cs typeface="MarkPro" panose="020B0504020101010102" pitchFamily="34" charset="0"/>
              </a:rPr>
              <a:t>➎</a:t>
            </a:r>
            <a:endParaRPr kumimoji="0" lang="fr-FR" sz="1798"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77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p:bldP spid="23" grpId="0"/>
      <p:bldP spid="24" grpId="0"/>
      <p:bldP spid="25"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7387715-C454-6D5D-F42F-11FCF47B1CB3}"/>
              </a:ext>
            </a:extLst>
          </p:cNvPr>
          <p:cNvSpPr>
            <a:spLocks noGrp="1"/>
          </p:cNvSpPr>
          <p:nvPr>
            <p:ph type="title"/>
          </p:nvPr>
        </p:nvSpPr>
        <p:spPr/>
        <p:txBody>
          <a:bodyPr/>
          <a:lstStyle/>
          <a:p>
            <a:endParaRPr lang="fr-FR"/>
          </a:p>
        </p:txBody>
      </p:sp>
      <p:pic>
        <p:nvPicPr>
          <p:cNvPr id="8" name="Média en ligne 7" title="Zeparo Cyclone Max et Zeparo Aero : Séparation des boues et de l'air Pneumatex | IMI Climate Control">
            <a:hlinkClick r:id="" action="ppaction://media"/>
            <a:extLst>
              <a:ext uri="{FF2B5EF4-FFF2-40B4-BE49-F238E27FC236}">
                <a16:creationId xmlns:a16="http://schemas.microsoft.com/office/drawing/2014/main" id="{10E0B781-26CD-4E30-3766-9B8024C57100}"/>
              </a:ext>
            </a:extLst>
          </p:cNvPr>
          <p:cNvPicPr>
            <a:picLocks noGrp="1" noRot="1" noChangeAspect="1"/>
          </p:cNvPicPr>
          <p:nvPr>
            <p:ph idx="1"/>
            <a:videoFile r:link="rId1"/>
          </p:nvPr>
        </p:nvPicPr>
        <p:blipFill>
          <a:blip r:embed="rId3"/>
          <a:stretch>
            <a:fillRect/>
          </a:stretch>
        </p:blipFill>
        <p:spPr>
          <a:xfrm>
            <a:off x="0" y="-1"/>
            <a:ext cx="13716000" cy="7726363"/>
          </a:xfrm>
          <a:prstGeom prst="rect">
            <a:avLst/>
          </a:prstGeom>
        </p:spPr>
      </p:pic>
      <p:sp>
        <p:nvSpPr>
          <p:cNvPr id="2" name="Espace réservé du pied de page 1">
            <a:extLst>
              <a:ext uri="{FF2B5EF4-FFF2-40B4-BE49-F238E27FC236}">
                <a16:creationId xmlns:a16="http://schemas.microsoft.com/office/drawing/2014/main" id="{4E1D4622-F4CF-E478-3B1C-B58EEC6B3969}"/>
              </a:ext>
            </a:extLst>
          </p:cNvPr>
          <p:cNvSpPr>
            <a:spLocks noGrp="1"/>
          </p:cNvSpPr>
          <p:nvPr>
            <p:ph type="ftr" sz="quarter" idx="10"/>
          </p:nvPr>
        </p:nvSpPr>
        <p:spPr/>
        <p:txBody>
          <a:bodyPr/>
          <a:lstStyle/>
          <a:p>
            <a:r>
              <a:rPr lang="de-DE"/>
              <a:t>Climate Control | 2024</a:t>
            </a:r>
          </a:p>
        </p:txBody>
      </p:sp>
      <p:sp>
        <p:nvSpPr>
          <p:cNvPr id="3" name="Espace réservé du numéro de diapositive 2">
            <a:extLst>
              <a:ext uri="{FF2B5EF4-FFF2-40B4-BE49-F238E27FC236}">
                <a16:creationId xmlns:a16="http://schemas.microsoft.com/office/drawing/2014/main" id="{F7FC66E1-A4AB-DC63-9D12-59DFE565A59A}"/>
              </a:ext>
            </a:extLst>
          </p:cNvPr>
          <p:cNvSpPr>
            <a:spLocks noGrp="1"/>
          </p:cNvSpPr>
          <p:nvPr>
            <p:ph type="sldNum" sz="quarter" idx="11"/>
          </p:nvPr>
        </p:nvSpPr>
        <p:spPr/>
        <p:txBody>
          <a:bodyPr/>
          <a:lstStyle/>
          <a:p>
            <a:fld id="{76A1F07B-AEEC-9248-9951-5796B95783D0}" type="slidenum">
              <a:rPr lang="de-DE" smtClean="0"/>
              <a:pPr/>
              <a:t>45</a:t>
            </a:fld>
            <a:endParaRPr lang="de-DE"/>
          </a:p>
        </p:txBody>
      </p:sp>
    </p:spTree>
    <p:extLst>
      <p:ext uri="{BB962C8B-B14F-4D97-AF65-F5344CB8AC3E}">
        <p14:creationId xmlns:p14="http://schemas.microsoft.com/office/powerpoint/2010/main" val="238664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Média en ligne 5" title="Zeparo Cyclone Max et Zeparo Aero : Cycle de vidange des boues | IMI Pneumatex | IMI Climate Control">
            <a:hlinkClick r:id="" action="ppaction://media"/>
            <a:extLst>
              <a:ext uri="{FF2B5EF4-FFF2-40B4-BE49-F238E27FC236}">
                <a16:creationId xmlns:a16="http://schemas.microsoft.com/office/drawing/2014/main" id="{06638D25-E53F-9006-F8F5-57891F78A9EF}"/>
              </a:ext>
            </a:extLst>
          </p:cNvPr>
          <p:cNvPicPr>
            <a:picLocks noGrp="1" noRot="1" noChangeAspect="1"/>
          </p:cNvPicPr>
          <p:nvPr>
            <p:ph idx="1"/>
            <a:videoFile r:link="rId1"/>
          </p:nvPr>
        </p:nvPicPr>
        <p:blipFill>
          <a:blip r:embed="rId3"/>
          <a:srcRect b="299"/>
          <a:stretch/>
        </p:blipFill>
        <p:spPr>
          <a:xfrm>
            <a:off x="0" y="10"/>
            <a:ext cx="13715980" cy="7726353"/>
          </a:xfrm>
          <a:prstGeom prst="rect">
            <a:avLst/>
          </a:prstGeom>
          <a:noFill/>
        </p:spPr>
      </p:pic>
      <p:sp>
        <p:nvSpPr>
          <p:cNvPr id="4" name="Espace réservé du pied de page 3">
            <a:extLst>
              <a:ext uri="{FF2B5EF4-FFF2-40B4-BE49-F238E27FC236}">
                <a16:creationId xmlns:a16="http://schemas.microsoft.com/office/drawing/2014/main" id="{ACB5E4FE-B8F0-6765-574A-CECC11A47A37}"/>
              </a:ext>
            </a:extLst>
          </p:cNvPr>
          <p:cNvSpPr>
            <a:spLocks noGrp="1"/>
          </p:cNvSpPr>
          <p:nvPr>
            <p:ph type="ftr" sz="quarter" idx="10"/>
          </p:nvPr>
        </p:nvSpPr>
        <p:spPr/>
        <p:txBody>
          <a:bodyPr/>
          <a:lstStyle/>
          <a:p>
            <a:pPr>
              <a:spcAft>
                <a:spcPts val="600"/>
              </a:spcAft>
            </a:pPr>
            <a:r>
              <a:rPr lang="de-DE"/>
              <a:t>Climate Control | 2024</a:t>
            </a:r>
          </a:p>
        </p:txBody>
      </p:sp>
      <p:sp>
        <p:nvSpPr>
          <p:cNvPr id="5" name="Espace réservé du numéro de diapositive 4" hidden="1">
            <a:extLst>
              <a:ext uri="{FF2B5EF4-FFF2-40B4-BE49-F238E27FC236}">
                <a16:creationId xmlns:a16="http://schemas.microsoft.com/office/drawing/2014/main" id="{DFBA1C9C-AAFC-4D1C-293C-A2614C872A84}"/>
              </a:ext>
            </a:extLst>
          </p:cNvPr>
          <p:cNvSpPr>
            <a:spLocks noGrp="1"/>
          </p:cNvSpPr>
          <p:nvPr>
            <p:ph type="sldNum" sz="quarter" idx="11"/>
          </p:nvPr>
        </p:nvSpPr>
        <p:spPr/>
        <p:txBody>
          <a:bodyPr/>
          <a:lstStyle/>
          <a:p>
            <a:pPr>
              <a:spcAft>
                <a:spcPts val="600"/>
              </a:spcAft>
            </a:pPr>
            <a:fld id="{76A1F07B-AEEC-9248-9951-5796B95783D0}" type="slidenum">
              <a:rPr lang="de-DE" smtClean="0"/>
              <a:pPr>
                <a:spcAft>
                  <a:spcPts val="600"/>
                </a:spcAft>
              </a:pPr>
              <a:t>46</a:t>
            </a:fld>
            <a:endParaRPr lang="de-DE"/>
          </a:p>
        </p:txBody>
      </p:sp>
    </p:spTree>
    <p:extLst>
      <p:ext uri="{BB962C8B-B14F-4D97-AF65-F5344CB8AC3E}">
        <p14:creationId xmlns:p14="http://schemas.microsoft.com/office/powerpoint/2010/main" val="113010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C551558-DC23-57EF-295A-EE46D04F5969}"/>
              </a:ext>
            </a:extLst>
          </p:cNvPr>
          <p:cNvSpPr>
            <a:spLocks noGrp="1"/>
          </p:cNvSpPr>
          <p:nvPr>
            <p:ph type="title"/>
          </p:nvPr>
        </p:nvSpPr>
        <p:spPr/>
        <p:txBody>
          <a:bodyPr/>
          <a:lstStyle/>
          <a:p>
            <a:r>
              <a:rPr lang="fr-FR" dirty="0"/>
              <a:t>Conséquences</a:t>
            </a:r>
            <a:br>
              <a:rPr lang="fr-FR" dirty="0"/>
            </a:br>
            <a:endParaRPr lang="fr-FR" dirty="0"/>
          </a:p>
        </p:txBody>
      </p:sp>
      <p:sp>
        <p:nvSpPr>
          <p:cNvPr id="4" name="Espace réservé du numéro de diapositive 3">
            <a:extLst>
              <a:ext uri="{FF2B5EF4-FFF2-40B4-BE49-F238E27FC236}">
                <a16:creationId xmlns:a16="http://schemas.microsoft.com/office/drawing/2014/main" id="{430C1376-0FBF-498D-BCC9-FAC901482A61}"/>
              </a:ext>
            </a:extLst>
          </p:cNvPr>
          <p:cNvSpPr>
            <a:spLocks noGrp="1"/>
          </p:cNvSpPr>
          <p:nvPr>
            <p:ph type="sldNum" sz="quarter" idx="11"/>
          </p:nvPr>
        </p:nvSpPr>
        <p:spPr/>
        <p:txBody>
          <a:bodyPr/>
          <a:lstStyle/>
          <a:p>
            <a:pPr marL="0" marR="0" lvl="0" indent="0" algn="r" defTabSz="405253" rtl="0" eaLnBrk="1" fontAlgn="auto" latinLnBrk="0" hangingPunct="1">
              <a:lnSpc>
                <a:spcPct val="100000"/>
              </a:lnSpc>
              <a:spcBef>
                <a:spcPts val="0"/>
              </a:spcBef>
              <a:spcAft>
                <a:spcPts val="0"/>
              </a:spcAft>
              <a:buClrTx/>
              <a:buSzTx/>
              <a:buFontTx/>
              <a:buNone/>
              <a:tabLst/>
              <a:defRPr/>
            </a:pPr>
            <a:fld id="{95191AD4-6EAE-2D47-B251-76389B557F4A}" type="slidenum">
              <a:rPr kumimoji="0" lang="en-US" sz="1200" b="0" i="0" u="none" strike="noStrike" kern="1200" cap="none" spc="0" normalizeH="0" baseline="0" noProof="0" smtClean="0">
                <a:ln>
                  <a:noFill/>
                </a:ln>
                <a:solidFill>
                  <a:srgbClr val="404040"/>
                </a:solidFill>
                <a:effectLst/>
                <a:uLnTx/>
                <a:uFillTx/>
                <a:latin typeface="Arial"/>
                <a:ea typeface="+mn-ea"/>
                <a:cs typeface="Arial"/>
              </a:rPr>
              <a:pPr marL="0" marR="0" lvl="0" indent="0" algn="r" defTabSz="405253"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404040"/>
              </a:solidFill>
              <a:effectLst/>
              <a:uLnTx/>
              <a:uFillTx/>
              <a:latin typeface="Arial"/>
              <a:ea typeface="+mn-ea"/>
              <a:cs typeface="Arial"/>
            </a:endParaRPr>
          </a:p>
        </p:txBody>
      </p:sp>
      <p:sp>
        <p:nvSpPr>
          <p:cNvPr id="7" name="ZoneTexte 6">
            <a:extLst>
              <a:ext uri="{FF2B5EF4-FFF2-40B4-BE49-F238E27FC236}">
                <a16:creationId xmlns:a16="http://schemas.microsoft.com/office/drawing/2014/main" id="{F642A48E-F9BF-43C6-914C-6F75871E6756}"/>
              </a:ext>
            </a:extLst>
          </p:cNvPr>
          <p:cNvSpPr txBox="1"/>
          <p:nvPr/>
        </p:nvSpPr>
        <p:spPr>
          <a:xfrm>
            <a:off x="1548235" y="2121193"/>
            <a:ext cx="6238875" cy="4524315"/>
          </a:xfrm>
          <a:prstGeom prst="rect">
            <a:avLst/>
          </a:prstGeom>
          <a:noFill/>
        </p:spPr>
        <p:txBody>
          <a:bodyPr wrap="square" lIns="91440" tIns="45720" rIns="91440" bIns="45720" rtlCol="0" anchor="t">
            <a:spAutoFit/>
          </a:bodyPr>
          <a:lstStyle/>
          <a:p>
            <a:pPr marL="342900" marR="0" lvl="0" indent="-342900" algn="l" defTabSz="766432" rtl="0" eaLnBrk="1" fontAlgn="auto" latinLnBrk="0" hangingPunct="1">
              <a:lnSpc>
                <a:spcPct val="100000"/>
              </a:lnSpc>
              <a:spcBef>
                <a:spcPts val="0"/>
              </a:spcBef>
              <a:spcAft>
                <a:spcPts val="0"/>
              </a:spcAft>
              <a:buClr>
                <a:srgbClr val="DC7300"/>
              </a:buClr>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La corrosion du fer génère de l’oxyde ferrique (Fe</a:t>
            </a:r>
            <a:r>
              <a:rPr kumimoji="0" lang="fr-FR" sz="2400" b="0" i="0" u="none" strike="noStrike" kern="1200" cap="none" spc="0" normalizeH="0" baseline="-25000" noProof="0" dirty="0">
                <a:ln>
                  <a:noFill/>
                </a:ln>
                <a:solidFill>
                  <a:srgbClr val="000000"/>
                </a:solidFill>
                <a:effectLst/>
                <a:uLnTx/>
                <a:uFillTx/>
                <a:latin typeface="Arial" panose="020B0604020202020204"/>
                <a:ea typeface="+mn-ea"/>
                <a:cs typeface="+mn-cs"/>
              </a:rPr>
              <a:t>2</a:t>
            </a: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O</a:t>
            </a:r>
            <a:r>
              <a:rPr kumimoji="0" lang="fr-FR" sz="2400" b="0" i="0" u="none" strike="noStrike" kern="1200" cap="none" spc="0" normalizeH="0" baseline="-25000" noProof="0" dirty="0">
                <a:ln>
                  <a:noFill/>
                </a:ln>
                <a:solidFill>
                  <a:srgbClr val="000000"/>
                </a:solidFill>
                <a:effectLst/>
                <a:uLnTx/>
                <a:uFillTx/>
                <a:latin typeface="Arial" panose="020B0604020202020204"/>
                <a:ea typeface="+mn-ea"/>
                <a:cs typeface="+mn-cs"/>
              </a:rPr>
              <a:t>3</a:t>
            </a: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 Cet oxyde se transforme par la suite en magnétite (Fe</a:t>
            </a:r>
            <a:r>
              <a:rPr kumimoji="0" lang="fr-FR" sz="2400" b="0" i="0" u="none" strike="noStrike" kern="1200" cap="none" spc="0" normalizeH="0" baseline="-25000" noProof="0" dirty="0">
                <a:ln>
                  <a:noFill/>
                </a:ln>
                <a:solidFill>
                  <a:srgbClr val="000000"/>
                </a:solidFill>
                <a:effectLst/>
                <a:uLnTx/>
                <a:uFillTx/>
                <a:latin typeface="Arial" panose="020B0604020202020204"/>
                <a:ea typeface="+mn-ea"/>
                <a:cs typeface="+mn-cs"/>
              </a:rPr>
              <a:t>3</a:t>
            </a: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O</a:t>
            </a:r>
            <a:r>
              <a:rPr kumimoji="0" lang="fr-FR" sz="2400" b="0" i="0" u="none" strike="noStrike" kern="1200" cap="none" spc="0" normalizeH="0" baseline="-25000" noProof="0" dirty="0">
                <a:ln>
                  <a:noFill/>
                </a:ln>
                <a:solidFill>
                  <a:srgbClr val="000000"/>
                </a:solidFill>
                <a:effectLst/>
                <a:uLnTx/>
                <a:uFillTx/>
                <a:latin typeface="Arial" panose="020B0604020202020204"/>
                <a:ea typeface="+mn-ea"/>
                <a:cs typeface="+mn-cs"/>
              </a:rPr>
              <a:t>4</a:t>
            </a: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a:t>
            </a:r>
          </a:p>
          <a:p>
            <a:pPr marL="342900" marR="0" lvl="0" indent="-342900" algn="l" defTabSz="766432" rtl="0" eaLnBrk="1" fontAlgn="auto" latinLnBrk="0" hangingPunct="1">
              <a:lnSpc>
                <a:spcPct val="100000"/>
              </a:lnSpc>
              <a:spcBef>
                <a:spcPts val="0"/>
              </a:spcBef>
              <a:spcAft>
                <a:spcPts val="0"/>
              </a:spcAft>
              <a:buClr>
                <a:srgbClr val="DC7300"/>
              </a:buClr>
              <a:buSzTx/>
              <a:buFont typeface="Arial" panose="020B0604020202020204" pitchFamily="34" charset="0"/>
              <a:buChar char="•"/>
              <a:tabLst/>
              <a:defRPr/>
            </a:pPr>
            <a:endPar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766432" rtl="0" eaLnBrk="1" fontAlgn="auto" latinLnBrk="0" hangingPunct="1">
              <a:lnSpc>
                <a:spcPct val="100000"/>
              </a:lnSpc>
              <a:spcBef>
                <a:spcPts val="0"/>
              </a:spcBef>
              <a:spcAft>
                <a:spcPts val="0"/>
              </a:spcAft>
              <a:buClr>
                <a:srgbClr val="DC7300"/>
              </a:buClr>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10 g d’oxygène dans l’eau de chauffage forment 36 grammes de magnétite !</a:t>
            </a:r>
            <a:endParaRPr kumimoji="0" lang="fr-FR" sz="24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342900" marR="0" lvl="0" indent="-342900" algn="l" defTabSz="766432" rtl="0" eaLnBrk="1" fontAlgn="auto" latinLnBrk="0" hangingPunct="1">
              <a:lnSpc>
                <a:spcPct val="100000"/>
              </a:lnSpc>
              <a:spcBef>
                <a:spcPts val="0"/>
              </a:spcBef>
              <a:spcAft>
                <a:spcPts val="0"/>
              </a:spcAft>
              <a:buClr>
                <a:srgbClr val="DC7300"/>
              </a:buClr>
              <a:buSzTx/>
              <a:buFont typeface="Arial" panose="020B0604020202020204" pitchFamily="34" charset="0"/>
              <a:buChar char="•"/>
              <a:tabLst/>
              <a:defRPr/>
            </a:pPr>
            <a:endPar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766432" rtl="0" eaLnBrk="1" fontAlgn="auto" latinLnBrk="0" hangingPunct="1">
              <a:lnSpc>
                <a:spcPct val="100000"/>
              </a:lnSpc>
              <a:spcBef>
                <a:spcPts val="0"/>
              </a:spcBef>
              <a:spcAft>
                <a:spcPts val="0"/>
              </a:spcAft>
              <a:buClr>
                <a:srgbClr val="DC7300"/>
              </a:buClr>
              <a:buSzTx/>
              <a:buFont typeface="Arial" panose="020B0604020202020204" pitchFamily="34" charset="0"/>
              <a:buChar char="•"/>
              <a:tabLst/>
              <a:defRPr/>
            </a:pP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Dans 1 m</a:t>
            </a:r>
            <a:r>
              <a:rPr kumimoji="0" lang="fr-FR" sz="2400" b="0" i="0" u="none" strike="noStrike" kern="1200" cap="none" spc="0" normalizeH="0" baseline="30000" noProof="0" dirty="0">
                <a:ln>
                  <a:noFill/>
                </a:ln>
                <a:solidFill>
                  <a:srgbClr val="000000"/>
                </a:solidFill>
                <a:effectLst/>
                <a:uLnTx/>
                <a:uFillTx/>
                <a:latin typeface="Arial" panose="020B0604020202020204"/>
                <a:ea typeface="+mn-ea"/>
                <a:cs typeface="+mn-cs"/>
              </a:rPr>
              <a:t>3</a:t>
            </a: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 d’eau à 10°C et 4 bar, il y a environ 30 g d’oxygène</a:t>
            </a:r>
          </a:p>
          <a:p>
            <a:pPr marL="0" marR="0" lvl="0" indent="0" algn="l" defTabSz="766432" rtl="0" eaLnBrk="1" fontAlgn="auto" latinLnBrk="0" hangingPunct="1">
              <a:lnSpc>
                <a:spcPct val="100000"/>
              </a:lnSpc>
              <a:spcBef>
                <a:spcPts val="0"/>
              </a:spcBef>
              <a:spcAft>
                <a:spcPts val="0"/>
              </a:spcAft>
              <a:buClr>
                <a:srgbClr val="DC7300"/>
              </a:buClr>
              <a:buSzTx/>
              <a:buFontTx/>
              <a:buNone/>
              <a:tabLst/>
              <a:defRPr/>
            </a:pPr>
            <a:endPar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76643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76643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 Jusqu'à 108 g de magnétite par m</a:t>
            </a:r>
            <a:r>
              <a:rPr kumimoji="0" lang="fr-FR" sz="2400" b="0" i="0" u="none" strike="noStrike" kern="1200" cap="none" spc="0" normalizeH="0" baseline="30000" noProof="0" dirty="0">
                <a:ln>
                  <a:noFill/>
                </a:ln>
                <a:solidFill>
                  <a:srgbClr val="000000"/>
                </a:solidFill>
                <a:effectLst/>
                <a:uLnTx/>
                <a:uFillTx/>
                <a:latin typeface="Arial" panose="020B0604020202020204"/>
                <a:ea typeface="+mn-ea"/>
                <a:cs typeface="+mn-cs"/>
              </a:rPr>
              <a:t>3</a:t>
            </a:r>
            <a:r>
              <a:rPr kumimoji="0" lang="fr-FR" sz="2400" b="0" i="0" u="none" strike="noStrike" kern="1200" cap="none" spc="0" normalizeH="0" baseline="0" noProof="0" dirty="0">
                <a:ln>
                  <a:noFill/>
                </a:ln>
                <a:solidFill>
                  <a:srgbClr val="000000"/>
                </a:solidFill>
                <a:effectLst/>
                <a:uLnTx/>
                <a:uFillTx/>
                <a:latin typeface="Arial" panose="020B0604020202020204"/>
                <a:ea typeface="+mn-ea"/>
                <a:cs typeface="+mn-cs"/>
              </a:rPr>
              <a:t> d’eau</a:t>
            </a:r>
            <a:endParaRPr kumimoji="0" lang="fr-FR" sz="24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pic>
        <p:nvPicPr>
          <p:cNvPr id="12" name="Picture 4" descr="30">
            <a:extLst>
              <a:ext uri="{FF2B5EF4-FFF2-40B4-BE49-F238E27FC236}">
                <a16:creationId xmlns:a16="http://schemas.microsoft.com/office/drawing/2014/main" id="{0F456322-C606-4757-8F08-916E5ABD1BC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8719921" y="1718323"/>
            <a:ext cx="3401343" cy="5382740"/>
          </a:xfrm>
          <a:prstGeom prst="rect">
            <a:avLst/>
          </a:prstGeom>
        </p:spPr>
      </p:pic>
      <p:sp>
        <p:nvSpPr>
          <p:cNvPr id="2" name="Flèche : droite 1">
            <a:extLst>
              <a:ext uri="{FF2B5EF4-FFF2-40B4-BE49-F238E27FC236}">
                <a16:creationId xmlns:a16="http://schemas.microsoft.com/office/drawing/2014/main" id="{0DB306CA-6E81-4DD8-9B7F-EBA84073A297}"/>
              </a:ext>
            </a:extLst>
          </p:cNvPr>
          <p:cNvSpPr/>
          <p:nvPr/>
        </p:nvSpPr>
        <p:spPr>
          <a:xfrm>
            <a:off x="259665" y="6120116"/>
            <a:ext cx="978407" cy="484631"/>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1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1409" y="0"/>
            <a:ext cx="13713182" cy="7313697"/>
          </a:xfrm>
          <a:custGeom>
            <a:avLst/>
            <a:gdLst/>
            <a:ahLst/>
            <a:cxnLst/>
            <a:rect l="l" t="t" r="r" b="b"/>
            <a:pathLst>
              <a:path w="13716000" h="7315200">
                <a:moveTo>
                  <a:pt x="13716000" y="0"/>
                </a:moveTo>
                <a:lnTo>
                  <a:pt x="0" y="0"/>
                </a:lnTo>
                <a:lnTo>
                  <a:pt x="0" y="7315200"/>
                </a:lnTo>
                <a:lnTo>
                  <a:pt x="13716000" y="7315200"/>
                </a:lnTo>
                <a:lnTo>
                  <a:pt x="13716000" y="0"/>
                </a:lnTo>
                <a:close/>
              </a:path>
            </a:pathLst>
          </a:custGeom>
          <a:solidFill>
            <a:srgbClr val="F1F1F1"/>
          </a:solidFill>
        </p:spPr>
        <p:txBody>
          <a:bodyPr wrap="square" lIns="0" tIns="0" rIns="0" bIns="0" rtlCol="0"/>
          <a:lstStyle/>
          <a:p>
            <a:pPr defTabSz="914217"/>
            <a:endParaRPr sz="1800" kern="0">
              <a:solidFill>
                <a:sysClr val="windowText" lastClr="000000"/>
              </a:solidFill>
            </a:endParaRPr>
          </a:p>
        </p:txBody>
      </p:sp>
      <p:sp>
        <p:nvSpPr>
          <p:cNvPr id="3" name="object 3"/>
          <p:cNvSpPr txBox="1"/>
          <p:nvPr/>
        </p:nvSpPr>
        <p:spPr>
          <a:xfrm>
            <a:off x="456615" y="275833"/>
            <a:ext cx="2792156" cy="197449"/>
          </a:xfrm>
          <a:prstGeom prst="rect">
            <a:avLst/>
          </a:prstGeom>
        </p:spPr>
        <p:txBody>
          <a:bodyPr vert="horz" wrap="square" lIns="0" tIns="12697" rIns="0" bIns="0" rtlCol="0">
            <a:spAutoFit/>
          </a:bodyPr>
          <a:lstStyle/>
          <a:p>
            <a:pPr marL="12697" defTabSz="914217">
              <a:spcBef>
                <a:spcPts val="100"/>
              </a:spcBef>
            </a:pPr>
            <a:r>
              <a:rPr sz="1200" b="1" kern="0">
                <a:solidFill>
                  <a:sysClr val="windowText" lastClr="000000"/>
                </a:solidFill>
                <a:latin typeface="Arial"/>
                <a:cs typeface="Arial"/>
              </a:rPr>
              <a:t>IMI</a:t>
            </a:r>
            <a:r>
              <a:rPr sz="1200" b="1" kern="0" spc="-30">
                <a:solidFill>
                  <a:sysClr val="windowText" lastClr="000000"/>
                </a:solidFill>
                <a:latin typeface="Arial"/>
                <a:cs typeface="Arial"/>
              </a:rPr>
              <a:t> </a:t>
            </a:r>
            <a:r>
              <a:rPr sz="1200" b="1" kern="0">
                <a:solidFill>
                  <a:sysClr val="windowText" lastClr="000000"/>
                </a:solidFill>
                <a:latin typeface="Arial"/>
                <a:cs typeface="Arial"/>
              </a:rPr>
              <a:t>Hydronic</a:t>
            </a:r>
            <a:r>
              <a:rPr sz="1200" b="1" kern="0" spc="-45">
                <a:solidFill>
                  <a:sysClr val="windowText" lastClr="000000"/>
                </a:solidFill>
                <a:latin typeface="Arial"/>
                <a:cs typeface="Arial"/>
              </a:rPr>
              <a:t> </a:t>
            </a:r>
            <a:r>
              <a:rPr sz="1200" b="1" kern="0">
                <a:solidFill>
                  <a:sysClr val="windowText" lastClr="000000"/>
                </a:solidFill>
                <a:latin typeface="Arial"/>
                <a:cs typeface="Arial"/>
              </a:rPr>
              <a:t>Engineering</a:t>
            </a:r>
            <a:r>
              <a:rPr sz="1200" b="1" kern="0" spc="-35">
                <a:solidFill>
                  <a:sysClr val="windowText" lastClr="000000"/>
                </a:solidFill>
                <a:latin typeface="Arial"/>
                <a:cs typeface="Arial"/>
              </a:rPr>
              <a:t> </a:t>
            </a:r>
            <a:r>
              <a:rPr sz="1200" b="1" kern="0" spc="-10">
                <a:solidFill>
                  <a:sysClr val="windowText" lastClr="000000"/>
                </a:solidFill>
                <a:latin typeface="Arial"/>
                <a:cs typeface="Arial"/>
              </a:rPr>
              <a:t>Confidential</a:t>
            </a:r>
            <a:endParaRPr sz="1200" kern="0">
              <a:solidFill>
                <a:sysClr val="windowText" lastClr="000000"/>
              </a:solidFill>
              <a:latin typeface="Arial"/>
              <a:cs typeface="Arial"/>
            </a:endParaRPr>
          </a:p>
        </p:txBody>
      </p:sp>
      <p:sp>
        <p:nvSpPr>
          <p:cNvPr id="5" name="object 5"/>
          <p:cNvSpPr txBox="1"/>
          <p:nvPr/>
        </p:nvSpPr>
        <p:spPr>
          <a:xfrm>
            <a:off x="92829" y="7538448"/>
            <a:ext cx="3265133" cy="129512"/>
          </a:xfrm>
          <a:prstGeom prst="rect">
            <a:avLst/>
          </a:prstGeom>
        </p:spPr>
        <p:txBody>
          <a:bodyPr vert="horz" wrap="square" lIns="0" tIns="0" rIns="0" bIns="0" rtlCol="0">
            <a:spAutoFit/>
          </a:bodyPr>
          <a:lstStyle/>
          <a:p>
            <a:pPr defTabSz="914217">
              <a:lnSpc>
                <a:spcPts val="1005"/>
              </a:lnSpc>
            </a:pPr>
            <a:r>
              <a:rPr sz="900" i="1" kern="0">
                <a:solidFill>
                  <a:srgbClr val="212121"/>
                </a:solidFill>
                <a:latin typeface="Arial"/>
                <a:cs typeface="Arial"/>
              </a:rPr>
              <a:t>Copyright</a:t>
            </a:r>
            <a:r>
              <a:rPr sz="900" i="1" kern="0" spc="-20">
                <a:solidFill>
                  <a:srgbClr val="212121"/>
                </a:solidFill>
                <a:latin typeface="Arial"/>
                <a:cs typeface="Arial"/>
              </a:rPr>
              <a:t> </a:t>
            </a:r>
            <a:r>
              <a:rPr sz="900" i="1" kern="0">
                <a:solidFill>
                  <a:srgbClr val="212121"/>
                </a:solidFill>
                <a:latin typeface="Arial"/>
                <a:cs typeface="Arial"/>
              </a:rPr>
              <a:t>©</a:t>
            </a:r>
            <a:r>
              <a:rPr sz="900" i="1" kern="0" spc="-30">
                <a:solidFill>
                  <a:srgbClr val="212121"/>
                </a:solidFill>
                <a:latin typeface="Arial"/>
                <a:cs typeface="Arial"/>
              </a:rPr>
              <a:t> </a:t>
            </a:r>
            <a:r>
              <a:rPr sz="900" i="1" kern="0">
                <a:solidFill>
                  <a:srgbClr val="212121"/>
                </a:solidFill>
                <a:latin typeface="Arial"/>
                <a:cs typeface="Arial"/>
              </a:rPr>
              <a:t>(2020)</a:t>
            </a:r>
            <a:r>
              <a:rPr sz="900" i="1" kern="0" spc="-45">
                <a:solidFill>
                  <a:srgbClr val="212121"/>
                </a:solidFill>
                <a:latin typeface="Arial"/>
                <a:cs typeface="Arial"/>
              </a:rPr>
              <a:t> </a:t>
            </a:r>
            <a:r>
              <a:rPr sz="900" i="1" kern="0">
                <a:solidFill>
                  <a:srgbClr val="212121"/>
                </a:solidFill>
                <a:latin typeface="Arial"/>
                <a:cs typeface="Arial"/>
              </a:rPr>
              <a:t>IMI</a:t>
            </a:r>
            <a:r>
              <a:rPr sz="900" i="1" kern="0" spc="-40">
                <a:solidFill>
                  <a:srgbClr val="212121"/>
                </a:solidFill>
                <a:latin typeface="Arial"/>
                <a:cs typeface="Arial"/>
              </a:rPr>
              <a:t> </a:t>
            </a:r>
            <a:r>
              <a:rPr sz="900" i="1" kern="0">
                <a:solidFill>
                  <a:srgbClr val="212121"/>
                </a:solidFill>
                <a:latin typeface="Arial"/>
                <a:cs typeface="Arial"/>
              </a:rPr>
              <a:t>Hydronic</a:t>
            </a:r>
            <a:r>
              <a:rPr sz="900" i="1" kern="0" spc="-30">
                <a:solidFill>
                  <a:srgbClr val="212121"/>
                </a:solidFill>
                <a:latin typeface="Arial"/>
                <a:cs typeface="Arial"/>
              </a:rPr>
              <a:t> </a:t>
            </a:r>
            <a:r>
              <a:rPr sz="900" i="1" kern="0">
                <a:solidFill>
                  <a:srgbClr val="212121"/>
                </a:solidFill>
                <a:latin typeface="Arial"/>
                <a:cs typeface="Arial"/>
              </a:rPr>
              <a:t>Engineering. All</a:t>
            </a:r>
            <a:r>
              <a:rPr sz="900" i="1" kern="0" spc="5">
                <a:solidFill>
                  <a:srgbClr val="212121"/>
                </a:solidFill>
                <a:latin typeface="Arial"/>
                <a:cs typeface="Arial"/>
              </a:rPr>
              <a:t> </a:t>
            </a:r>
            <a:r>
              <a:rPr sz="900" i="1" kern="0">
                <a:solidFill>
                  <a:srgbClr val="212121"/>
                </a:solidFill>
                <a:latin typeface="Arial"/>
                <a:cs typeface="Arial"/>
              </a:rPr>
              <a:t>rights</a:t>
            </a:r>
            <a:r>
              <a:rPr sz="900" i="1" kern="0" spc="-30">
                <a:solidFill>
                  <a:srgbClr val="212121"/>
                </a:solidFill>
                <a:latin typeface="Arial"/>
                <a:cs typeface="Arial"/>
              </a:rPr>
              <a:t> </a:t>
            </a:r>
            <a:r>
              <a:rPr sz="900" i="1" kern="0" spc="-10">
                <a:solidFill>
                  <a:srgbClr val="212121"/>
                </a:solidFill>
                <a:latin typeface="Arial"/>
                <a:cs typeface="Arial"/>
              </a:rPr>
              <a:t>reserved</a:t>
            </a:r>
            <a:endParaRPr sz="900" kern="0">
              <a:solidFill>
                <a:sysClr val="windowText" lastClr="000000"/>
              </a:solidFill>
              <a:latin typeface="Arial"/>
              <a:cs typeface="Arial"/>
            </a:endParaRPr>
          </a:p>
        </p:txBody>
      </p:sp>
      <p:pic>
        <p:nvPicPr>
          <p:cNvPr id="6" name="object 6"/>
          <p:cNvPicPr/>
          <p:nvPr/>
        </p:nvPicPr>
        <p:blipFill>
          <a:blip r:embed="rId2" cstate="print"/>
          <a:stretch>
            <a:fillRect/>
          </a:stretch>
        </p:blipFill>
        <p:spPr>
          <a:xfrm>
            <a:off x="0" y="1582857"/>
            <a:ext cx="13713182" cy="6143506"/>
          </a:xfrm>
          <a:prstGeom prst="rect">
            <a:avLst/>
          </a:prstGeom>
        </p:spPr>
      </p:pic>
      <p:sp>
        <p:nvSpPr>
          <p:cNvPr id="7" name="object 7"/>
          <p:cNvSpPr txBox="1">
            <a:spLocks noGrp="1"/>
          </p:cNvSpPr>
          <p:nvPr>
            <p:ph type="title"/>
          </p:nvPr>
        </p:nvSpPr>
        <p:spPr>
          <a:xfrm>
            <a:off x="456617" y="556106"/>
            <a:ext cx="12802768" cy="754538"/>
          </a:xfrm>
          <a:prstGeom prst="rect">
            <a:avLst/>
          </a:prstGeom>
        </p:spPr>
        <p:txBody>
          <a:bodyPr vert="horz" wrap="square" lIns="0" tIns="198840" rIns="0" bIns="0" rtlCol="0">
            <a:spAutoFit/>
          </a:bodyPr>
          <a:lstStyle/>
          <a:p>
            <a:pPr marL="166337">
              <a:spcBef>
                <a:spcPts val="100"/>
              </a:spcBef>
            </a:pPr>
            <a:r>
              <a:rPr lang="fr-FR"/>
              <a:t>Test de performance</a:t>
            </a:r>
            <a:endParaRPr spc="-10"/>
          </a:p>
        </p:txBody>
      </p:sp>
      <p:sp>
        <p:nvSpPr>
          <p:cNvPr id="9" name="object 9"/>
          <p:cNvSpPr txBox="1"/>
          <p:nvPr/>
        </p:nvSpPr>
        <p:spPr>
          <a:xfrm>
            <a:off x="13058697" y="7352895"/>
            <a:ext cx="196175" cy="179499"/>
          </a:xfrm>
          <a:prstGeom prst="rect">
            <a:avLst/>
          </a:prstGeom>
        </p:spPr>
        <p:txBody>
          <a:bodyPr vert="horz" wrap="square" lIns="0" tIns="0" rIns="0" bIns="0" rtlCol="0">
            <a:spAutoFit/>
          </a:bodyPr>
          <a:lstStyle/>
          <a:p>
            <a:pPr marL="12697" defTabSz="914217">
              <a:lnSpc>
                <a:spcPts val="1425"/>
              </a:lnSpc>
            </a:pPr>
            <a:r>
              <a:rPr sz="1200" kern="0" spc="-25">
                <a:solidFill>
                  <a:srgbClr val="404040"/>
                </a:solidFill>
                <a:latin typeface="Arial"/>
                <a:cs typeface="Arial"/>
              </a:rPr>
              <a:t>16</a:t>
            </a:r>
            <a:endParaRPr sz="1200" kern="0">
              <a:solidFill>
                <a:sysClr val="windowText" lastClr="000000"/>
              </a:solidFill>
              <a:latin typeface="Arial"/>
              <a:cs typeface="Arial"/>
            </a:endParaRPr>
          </a:p>
        </p:txBody>
      </p:sp>
      <p:sp>
        <p:nvSpPr>
          <p:cNvPr id="8" name="object 8"/>
          <p:cNvSpPr txBox="1"/>
          <p:nvPr/>
        </p:nvSpPr>
        <p:spPr>
          <a:xfrm>
            <a:off x="172061" y="5543173"/>
            <a:ext cx="3468291" cy="1774929"/>
          </a:xfrm>
          <a:prstGeom prst="rect">
            <a:avLst/>
          </a:prstGeom>
          <a:solidFill>
            <a:srgbClr val="F1F1F1"/>
          </a:solidFill>
        </p:spPr>
        <p:txBody>
          <a:bodyPr vert="horz" wrap="square" lIns="0" tIns="151099" rIns="0" bIns="0" rtlCol="0">
            <a:spAutoFit/>
          </a:bodyPr>
          <a:lstStyle/>
          <a:p>
            <a:pPr marL="105389" marR="108563" indent="5079" algn="ctr" defTabSz="914217">
              <a:lnSpc>
                <a:spcPct val="107000"/>
              </a:lnSpc>
              <a:spcBef>
                <a:spcPts val="1190"/>
              </a:spcBef>
            </a:pPr>
            <a:r>
              <a:rPr sz="2000" kern="0">
                <a:solidFill>
                  <a:sysClr val="windowText" lastClr="000000"/>
                </a:solidFill>
                <a:latin typeface="Arial"/>
                <a:cs typeface="Arial"/>
              </a:rPr>
              <a:t>Test</a:t>
            </a:r>
            <a:r>
              <a:rPr sz="2000" kern="0" spc="-80">
                <a:solidFill>
                  <a:sysClr val="windowText" lastClr="000000"/>
                </a:solidFill>
                <a:latin typeface="Arial"/>
                <a:cs typeface="Arial"/>
              </a:rPr>
              <a:t> </a:t>
            </a:r>
            <a:r>
              <a:rPr sz="2000" kern="0">
                <a:solidFill>
                  <a:sysClr val="windowText" lastClr="000000"/>
                </a:solidFill>
                <a:latin typeface="Arial"/>
                <a:cs typeface="Arial"/>
              </a:rPr>
              <a:t>rig</a:t>
            </a:r>
            <a:r>
              <a:rPr sz="2000" kern="0" spc="-40">
                <a:solidFill>
                  <a:sysClr val="windowText" lastClr="000000"/>
                </a:solidFill>
                <a:latin typeface="Arial"/>
                <a:cs typeface="Arial"/>
              </a:rPr>
              <a:t> </a:t>
            </a:r>
            <a:r>
              <a:rPr sz="2000" kern="0">
                <a:solidFill>
                  <a:sysClr val="windowText" lastClr="000000"/>
                </a:solidFill>
                <a:latin typeface="Arial"/>
                <a:cs typeface="Arial"/>
              </a:rPr>
              <a:t>developed in</a:t>
            </a:r>
            <a:r>
              <a:rPr sz="2000" kern="0" spc="-40">
                <a:solidFill>
                  <a:sysClr val="windowText" lastClr="000000"/>
                </a:solidFill>
                <a:latin typeface="Arial"/>
                <a:cs typeface="Arial"/>
              </a:rPr>
              <a:t> </a:t>
            </a:r>
            <a:r>
              <a:rPr sz="2000" kern="0" spc="-25">
                <a:solidFill>
                  <a:sysClr val="windowText" lastClr="000000"/>
                </a:solidFill>
                <a:latin typeface="Arial"/>
                <a:cs typeface="Arial"/>
              </a:rPr>
              <a:t>R&amp;D </a:t>
            </a:r>
            <a:r>
              <a:rPr sz="2000" kern="0">
                <a:solidFill>
                  <a:sysClr val="windowText" lastClr="000000"/>
                </a:solidFill>
                <a:latin typeface="Arial"/>
                <a:cs typeface="Arial"/>
              </a:rPr>
              <a:t>center</a:t>
            </a:r>
            <a:r>
              <a:rPr sz="2000" kern="0" spc="-65">
                <a:solidFill>
                  <a:sysClr val="windowText" lastClr="000000"/>
                </a:solidFill>
                <a:latin typeface="Arial"/>
                <a:cs typeface="Arial"/>
              </a:rPr>
              <a:t> </a:t>
            </a:r>
            <a:r>
              <a:rPr sz="2000" kern="0">
                <a:solidFill>
                  <a:sysClr val="windowText" lastClr="000000"/>
                </a:solidFill>
                <a:latin typeface="Arial"/>
                <a:cs typeface="Arial"/>
              </a:rPr>
              <a:t>in</a:t>
            </a:r>
            <a:r>
              <a:rPr sz="2000" kern="0" spc="-50">
                <a:solidFill>
                  <a:sysClr val="windowText" lastClr="000000"/>
                </a:solidFill>
                <a:latin typeface="Arial"/>
                <a:cs typeface="Arial"/>
              </a:rPr>
              <a:t> </a:t>
            </a:r>
            <a:r>
              <a:rPr sz="2000" kern="0">
                <a:solidFill>
                  <a:sysClr val="windowText" lastClr="000000"/>
                </a:solidFill>
                <a:latin typeface="Arial"/>
                <a:cs typeface="Arial"/>
              </a:rPr>
              <a:t>Slovenia</a:t>
            </a:r>
            <a:r>
              <a:rPr sz="2000" kern="0" spc="10">
                <a:solidFill>
                  <a:sysClr val="windowText" lastClr="000000"/>
                </a:solidFill>
                <a:latin typeface="Arial"/>
                <a:cs typeface="Arial"/>
              </a:rPr>
              <a:t> </a:t>
            </a:r>
            <a:r>
              <a:rPr sz="2000" kern="0">
                <a:solidFill>
                  <a:sysClr val="windowText" lastClr="000000"/>
                </a:solidFill>
                <a:latin typeface="Arial"/>
                <a:cs typeface="Arial"/>
              </a:rPr>
              <a:t>to</a:t>
            </a:r>
            <a:r>
              <a:rPr sz="2000" kern="0" spc="-50">
                <a:solidFill>
                  <a:sysClr val="windowText" lastClr="000000"/>
                </a:solidFill>
                <a:latin typeface="Arial"/>
                <a:cs typeface="Arial"/>
              </a:rPr>
              <a:t> </a:t>
            </a:r>
            <a:r>
              <a:rPr sz="2000" kern="0" spc="-10">
                <a:solidFill>
                  <a:sysClr val="windowText" lastClr="000000"/>
                </a:solidFill>
                <a:latin typeface="Arial"/>
                <a:cs typeface="Arial"/>
              </a:rPr>
              <a:t>perform </a:t>
            </a:r>
            <a:r>
              <a:rPr sz="2000" kern="0">
                <a:solidFill>
                  <a:sysClr val="windowText" lastClr="000000"/>
                </a:solidFill>
                <a:latin typeface="Arial"/>
                <a:cs typeface="Arial"/>
              </a:rPr>
              <a:t>comparative</a:t>
            </a:r>
            <a:r>
              <a:rPr sz="2000" kern="0" spc="-85">
                <a:solidFill>
                  <a:sysClr val="windowText" lastClr="000000"/>
                </a:solidFill>
                <a:latin typeface="Arial"/>
                <a:cs typeface="Arial"/>
              </a:rPr>
              <a:t> </a:t>
            </a:r>
            <a:r>
              <a:rPr sz="2000" kern="0">
                <a:solidFill>
                  <a:sysClr val="windowText" lastClr="000000"/>
                </a:solidFill>
                <a:latin typeface="Arial"/>
                <a:cs typeface="Arial"/>
              </a:rPr>
              <a:t>testing</a:t>
            </a:r>
            <a:r>
              <a:rPr sz="2000" kern="0" spc="-80">
                <a:solidFill>
                  <a:sysClr val="windowText" lastClr="000000"/>
                </a:solidFill>
                <a:latin typeface="Arial"/>
                <a:cs typeface="Arial"/>
              </a:rPr>
              <a:t> </a:t>
            </a:r>
            <a:r>
              <a:rPr sz="2000" kern="0" spc="-25">
                <a:solidFill>
                  <a:sysClr val="windowText" lastClr="000000"/>
                </a:solidFill>
                <a:latin typeface="Arial"/>
                <a:cs typeface="Arial"/>
              </a:rPr>
              <a:t>on </a:t>
            </a:r>
            <a:r>
              <a:rPr sz="2000" kern="0">
                <a:solidFill>
                  <a:sysClr val="windowText" lastClr="000000"/>
                </a:solidFill>
                <a:latin typeface="Arial"/>
                <a:cs typeface="Arial"/>
              </a:rPr>
              <a:t>separation</a:t>
            </a:r>
            <a:r>
              <a:rPr sz="2000" kern="0" spc="-95">
                <a:solidFill>
                  <a:sysClr val="windowText" lastClr="000000"/>
                </a:solidFill>
                <a:latin typeface="Arial"/>
                <a:cs typeface="Arial"/>
              </a:rPr>
              <a:t> </a:t>
            </a:r>
            <a:r>
              <a:rPr sz="2000" kern="0" spc="-10">
                <a:solidFill>
                  <a:sysClr val="windowText" lastClr="000000"/>
                </a:solidFill>
                <a:latin typeface="Arial"/>
                <a:cs typeface="Arial"/>
              </a:rPr>
              <a:t>efficiency performance</a:t>
            </a:r>
            <a:endParaRPr sz="2000" kern="0">
              <a:solidFill>
                <a:sysClr val="windowText" lastClr="000000"/>
              </a:solidFill>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533F24-AA63-C599-F913-8EF9685FDAB2}"/>
              </a:ext>
            </a:extLst>
          </p:cNvPr>
          <p:cNvSpPr txBox="1"/>
          <p:nvPr/>
        </p:nvSpPr>
        <p:spPr>
          <a:xfrm>
            <a:off x="462831" y="1210880"/>
            <a:ext cx="12790337" cy="735009"/>
          </a:xfrm>
          <a:prstGeom prst="rect">
            <a:avLst/>
          </a:prstGeom>
          <a:noFill/>
        </p:spPr>
        <p:txBody>
          <a:bodyPr wrap="square">
            <a:spAutoFit/>
          </a:bodyPr>
          <a:lstStyle/>
          <a:p>
            <a:pPr marL="0" marR="0" lvl="0" indent="0" algn="just" defTabSz="766432" rtl="0" eaLnBrk="1" fontAlgn="auto" latinLnBrk="0" hangingPunct="1">
              <a:lnSpc>
                <a:spcPct val="107000"/>
              </a:lnSpc>
              <a:spcBef>
                <a:spcPts val="0"/>
              </a:spcBef>
              <a:spcAft>
                <a:spcPts val="0"/>
              </a:spcAft>
              <a:buClrTx/>
              <a:buSzTx/>
              <a:buFontTx/>
              <a:buNone/>
              <a:tabLst/>
              <a:defRPr/>
            </a:pPr>
            <a:r>
              <a:rPr kumimoji="0" lang="fr-FR" sz="2000" b="0" i="0" u="none" strike="noStrike" kern="0" cap="none" spc="0" normalizeH="0" baseline="0" noProof="0">
                <a:ln>
                  <a:noFill/>
                </a:ln>
                <a:solidFill>
                  <a:srgbClr val="000000"/>
                </a:solidFill>
                <a:effectLst/>
                <a:uLnTx/>
                <a:uFillTx/>
                <a:latin typeface="Mark Pro" panose="020B0504020201010104" pitchFamily="34" charset="0"/>
                <a:ea typeface="Calibri" panose="020F0502020204030204" pitchFamily="34" charset="0"/>
                <a:cs typeface="MarkPro-Black" panose="020B0A04020101010102" pitchFamily="34" charset="0"/>
              </a:rPr>
              <a:t>Une étude interne a été menée pour tester le Zeparo Cyclone Max et 3 autres séparateurs DN65 afin d'évaluer l'efficacité de la séparation de particules de 50 à 300 µm de diamètre en un seul cycle.  </a:t>
            </a:r>
            <a:endParaRPr kumimoji="0" lang="fr-FR" sz="20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1135EF5C-6151-C272-1905-FC076AA861A9}"/>
              </a:ext>
            </a:extLst>
          </p:cNvPr>
          <p:cNvSpPr>
            <a:spLocks noGrp="1"/>
          </p:cNvSpPr>
          <p:nvPr>
            <p:ph type="title"/>
          </p:nvPr>
        </p:nvSpPr>
        <p:spPr>
          <a:xfrm>
            <a:off x="468000" y="398301"/>
            <a:ext cx="11461535" cy="860305"/>
          </a:xfrm>
        </p:spPr>
        <p:txBody>
          <a:bodyPr/>
          <a:lstStyle/>
          <a:p>
            <a:r>
              <a:rPr lang="fr-FR" sz="2800" noProof="0">
                <a:solidFill>
                  <a:schemeClr val="tx1"/>
                </a:solidFill>
                <a:latin typeface="Mark Pro"/>
                <a:cs typeface="Arial"/>
              </a:rPr>
              <a:t>Preuve de performance : Efficacité de la séparation (DN65)</a:t>
            </a:r>
            <a:endParaRPr lang="fr-FR" noProof="0">
              <a:solidFill>
                <a:schemeClr val="tx1"/>
              </a:solidFill>
              <a:latin typeface="Mark Pro"/>
              <a:cs typeface="Arial"/>
            </a:endParaRPr>
          </a:p>
        </p:txBody>
      </p:sp>
      <p:sp>
        <p:nvSpPr>
          <p:cNvPr id="4" name="Slide Number Placeholder 3">
            <a:extLst>
              <a:ext uri="{FF2B5EF4-FFF2-40B4-BE49-F238E27FC236}">
                <a16:creationId xmlns:a16="http://schemas.microsoft.com/office/drawing/2014/main" id="{07252D9C-754B-DB5D-5F9F-AD549D5C50D4}"/>
              </a:ext>
            </a:extLst>
          </p:cNvPr>
          <p:cNvSpPr>
            <a:spLocks noGrp="1"/>
          </p:cNvSpPr>
          <p:nvPr>
            <p:ph type="sldNum" sz="quarter" idx="11"/>
          </p:nvPr>
        </p:nvSpPr>
        <p:spPr/>
        <p:txBody>
          <a:bodyPr/>
          <a:lstStyle/>
          <a:p>
            <a:pPr marL="0" marR="0" lvl="0" indent="0" algn="r" defTabSz="405253" rtl="0" eaLnBrk="1" fontAlgn="auto" latinLnBrk="0" hangingPunct="1">
              <a:lnSpc>
                <a:spcPct val="100000"/>
              </a:lnSpc>
              <a:spcBef>
                <a:spcPts val="0"/>
              </a:spcBef>
              <a:spcAft>
                <a:spcPts val="0"/>
              </a:spcAft>
              <a:buClrTx/>
              <a:buSzTx/>
              <a:buFontTx/>
              <a:buNone/>
              <a:tabLst/>
              <a:defRPr/>
            </a:pPr>
            <a:fld id="{95191AD4-6EAE-2D47-B251-76389B557F4A}" type="slidenum">
              <a:rPr kumimoji="0" lang="fr-FR" sz="1200" b="0" i="0" u="none" strike="noStrike" kern="1200" cap="none" spc="0" normalizeH="0" baseline="0" noProof="0" smtClean="0">
                <a:ln>
                  <a:noFill/>
                </a:ln>
                <a:solidFill>
                  <a:srgbClr val="404040"/>
                </a:solidFill>
                <a:effectLst/>
                <a:uLnTx/>
                <a:uFillTx/>
                <a:latin typeface="Arial"/>
                <a:ea typeface="+mn-ea"/>
                <a:cs typeface="Arial"/>
              </a:rPr>
              <a:pPr marL="0" marR="0" lvl="0" indent="0" algn="r" defTabSz="405253"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srgbClr val="404040"/>
              </a:solidFill>
              <a:effectLst/>
              <a:uLnTx/>
              <a:uFillTx/>
              <a:latin typeface="Arial"/>
              <a:ea typeface="+mn-ea"/>
              <a:cs typeface="Arial"/>
            </a:endParaRPr>
          </a:p>
        </p:txBody>
      </p:sp>
      <p:sp>
        <p:nvSpPr>
          <p:cNvPr id="20" name="TextBox 19">
            <a:extLst>
              <a:ext uri="{FF2B5EF4-FFF2-40B4-BE49-F238E27FC236}">
                <a16:creationId xmlns:a16="http://schemas.microsoft.com/office/drawing/2014/main" id="{9CBEE0B9-0FBE-5E02-8207-D959DCC189EB}"/>
              </a:ext>
            </a:extLst>
          </p:cNvPr>
          <p:cNvSpPr txBox="1"/>
          <p:nvPr/>
        </p:nvSpPr>
        <p:spPr>
          <a:xfrm>
            <a:off x="9218187" y="3516975"/>
            <a:ext cx="4382200" cy="1264642"/>
          </a:xfrm>
          <a:prstGeom prst="rect">
            <a:avLst/>
          </a:prstGeom>
          <a:noFill/>
        </p:spPr>
        <p:txBody>
          <a:bodyPr wrap="square">
            <a:spAutoFit/>
          </a:bodyPr>
          <a:lstStyle/>
          <a:p>
            <a:pPr marL="0" marR="0" lvl="0" indent="0" algn="l" defTabSz="766432" rtl="0" eaLnBrk="1" fontAlgn="auto" latinLnBrk="0" hangingPunct="1">
              <a:lnSpc>
                <a:spcPct val="107000"/>
              </a:lnSpc>
              <a:spcBef>
                <a:spcPts val="0"/>
              </a:spcBef>
              <a:spcAft>
                <a:spcPts val="0"/>
              </a:spcAft>
              <a:buClrTx/>
              <a:buSzTx/>
              <a:buFontTx/>
              <a:buNone/>
              <a:tabLst/>
              <a:defRPr/>
            </a:pPr>
            <a:r>
              <a:rPr kumimoji="0" lang="fr-FR" sz="1800" b="0" i="0" u="none" strike="noStrike" kern="0" cap="none" spc="0" normalizeH="0" baseline="0" noProof="0">
                <a:ln>
                  <a:noFill/>
                </a:ln>
                <a:solidFill>
                  <a:srgbClr val="000000"/>
                </a:solidFill>
                <a:effectLst/>
                <a:uLnTx/>
                <a:uFillTx/>
                <a:latin typeface="Mark Pro" panose="020B0504020201010104" pitchFamily="34" charset="0"/>
                <a:ea typeface="Calibri" panose="020F0502020204030204" pitchFamily="34" charset="0"/>
                <a:cs typeface="MarkPro-Black" panose="020B0A04020101010102" pitchFamily="34" charset="0"/>
              </a:rPr>
              <a:t>Les résultats montrent sans équivoque la performance de séparation du Zeparo Cyclone Max, en DN65, dans des conditions de débit faible à élevé.</a:t>
            </a:r>
            <a:endParaRPr kumimoji="0" lang="fr-FR" sz="32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1" name="Arrow: Chevron 20">
            <a:extLst>
              <a:ext uri="{FF2B5EF4-FFF2-40B4-BE49-F238E27FC236}">
                <a16:creationId xmlns:a16="http://schemas.microsoft.com/office/drawing/2014/main" id="{39080F26-FE93-401E-ECCE-7BCD5CD06851}"/>
              </a:ext>
            </a:extLst>
          </p:cNvPr>
          <p:cNvSpPr/>
          <p:nvPr/>
        </p:nvSpPr>
        <p:spPr>
          <a:xfrm>
            <a:off x="8625594" y="3741478"/>
            <a:ext cx="543581" cy="827425"/>
          </a:xfrm>
          <a:prstGeom prst="chevron">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7A2DCB9B-EBD2-9F8A-2AB6-F9AD02A93AE0}"/>
              </a:ext>
            </a:extLst>
          </p:cNvPr>
          <p:cNvSpPr txBox="1"/>
          <p:nvPr/>
        </p:nvSpPr>
        <p:spPr>
          <a:xfrm>
            <a:off x="9970688" y="2296213"/>
            <a:ext cx="2362517" cy="646331"/>
          </a:xfrm>
          <a:prstGeom prst="rect">
            <a:avLst/>
          </a:prstGeom>
          <a:noFill/>
        </p:spPr>
        <p:txBody>
          <a:bodyPr wrap="square">
            <a:spAutoFit/>
          </a:bodyPr>
          <a:lstStyle/>
          <a:p>
            <a:pPr marL="0" marR="0" lvl="0" indent="0" algn="l" defTabSz="766432"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Mark Pro" panose="020B0504020201010104" pitchFamily="34" charset="0"/>
                <a:ea typeface="+mn-ea"/>
                <a:cs typeface="+mn-cs"/>
              </a:rPr>
              <a:t>fois plus efficace que le meilleur concurrent</a:t>
            </a:r>
          </a:p>
        </p:txBody>
      </p:sp>
      <p:sp>
        <p:nvSpPr>
          <p:cNvPr id="11" name="Oval 10">
            <a:extLst>
              <a:ext uri="{FF2B5EF4-FFF2-40B4-BE49-F238E27FC236}">
                <a16:creationId xmlns:a16="http://schemas.microsoft.com/office/drawing/2014/main" id="{E7925AB3-515F-0E7B-F4F7-5960E05941C2}"/>
              </a:ext>
            </a:extLst>
          </p:cNvPr>
          <p:cNvSpPr/>
          <p:nvPr/>
        </p:nvSpPr>
        <p:spPr>
          <a:xfrm>
            <a:off x="8801101" y="2071185"/>
            <a:ext cx="1055288" cy="1055065"/>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766432" rtl="0" eaLnBrk="1" fontAlgn="auto" latinLnBrk="0" hangingPunct="1">
              <a:lnSpc>
                <a:spcPct val="100000"/>
              </a:lnSpc>
              <a:spcBef>
                <a:spcPts val="0"/>
              </a:spcBef>
              <a:spcAft>
                <a:spcPts val="0"/>
              </a:spcAft>
              <a:buClrTx/>
              <a:buSzTx/>
              <a:buFontTx/>
              <a:buNone/>
              <a:tabLst/>
              <a:defRPr/>
            </a:pPr>
            <a:r>
              <a:rPr kumimoji="0" lang="fr-FR" sz="3600" i="1" u="none" strike="noStrike" kern="1200" cap="none" spc="0" normalizeH="0" baseline="0" noProof="0">
                <a:ln>
                  <a:noFill/>
                </a:ln>
                <a:solidFill>
                  <a:srgbClr val="000000"/>
                </a:solidFill>
                <a:effectLst/>
                <a:uLnTx/>
                <a:uFillTx/>
                <a:latin typeface="Mark Pro" panose="020B0504020201010104" pitchFamily="34" charset="0"/>
                <a:ea typeface="+mn-ea"/>
                <a:cs typeface="+mn-cs"/>
              </a:rPr>
              <a:t>X</a:t>
            </a:r>
            <a:r>
              <a:rPr kumimoji="0" lang="fr-FR" sz="3600" b="1" i="0" u="none" strike="noStrike" kern="1200" cap="none" spc="0" normalizeH="0" baseline="0" noProof="0">
                <a:ln>
                  <a:noFill/>
                </a:ln>
                <a:solidFill>
                  <a:srgbClr val="000000"/>
                </a:solidFill>
                <a:effectLst/>
                <a:uLnTx/>
                <a:uFillTx/>
                <a:latin typeface="Mark Pro" panose="020B0504020201010104" pitchFamily="34" charset="0"/>
                <a:ea typeface="+mn-ea"/>
                <a:cs typeface="+mn-cs"/>
              </a:rPr>
              <a:t>x</a:t>
            </a:r>
          </a:p>
        </p:txBody>
      </p:sp>
      <p:pic>
        <p:nvPicPr>
          <p:cNvPr id="19" name="Image 18">
            <a:extLst>
              <a:ext uri="{FF2B5EF4-FFF2-40B4-BE49-F238E27FC236}">
                <a16:creationId xmlns:a16="http://schemas.microsoft.com/office/drawing/2014/main" id="{A9455139-CCC6-6326-DD7F-A64920D4D002}"/>
              </a:ext>
            </a:extLst>
          </p:cNvPr>
          <p:cNvPicPr>
            <a:picLocks noChangeAspect="1"/>
          </p:cNvPicPr>
          <p:nvPr/>
        </p:nvPicPr>
        <p:blipFill>
          <a:blip r:embed="rId2"/>
          <a:srcRect l="1" t="25020" r="31134" b="1"/>
          <a:stretch/>
        </p:blipFill>
        <p:spPr>
          <a:xfrm>
            <a:off x="462831" y="2071185"/>
            <a:ext cx="8102282" cy="5468801"/>
          </a:xfrm>
          <a:prstGeom prst="rect">
            <a:avLst/>
          </a:prstGeom>
        </p:spPr>
      </p:pic>
    </p:spTree>
    <p:extLst>
      <p:ext uri="{BB962C8B-B14F-4D97-AF65-F5344CB8AC3E}">
        <p14:creationId xmlns:p14="http://schemas.microsoft.com/office/powerpoint/2010/main" val="204676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356F863A-7318-41B0-90E0-2B425011A0CA}"/>
              </a:ext>
            </a:extLst>
          </p:cNvPr>
          <p:cNvSpPr>
            <a:spLocks noGrp="1"/>
          </p:cNvSpPr>
          <p:nvPr>
            <p:ph type="title"/>
          </p:nvPr>
        </p:nvSpPr>
        <p:spPr>
          <a:xfrm>
            <a:off x="468000" y="674005"/>
            <a:ext cx="11461535" cy="860305"/>
          </a:xfrm>
        </p:spPr>
        <p:txBody>
          <a:bodyPr/>
          <a:lstStyle/>
          <a:p>
            <a:r>
              <a:rPr lang="fr-FR" dirty="0"/>
              <a:t>Autres conséquences de la présence d’air</a:t>
            </a:r>
          </a:p>
        </p:txBody>
      </p:sp>
      <p:sp>
        <p:nvSpPr>
          <p:cNvPr id="3" name="Espace réservé du contenu 2">
            <a:extLst>
              <a:ext uri="{FF2B5EF4-FFF2-40B4-BE49-F238E27FC236}">
                <a16:creationId xmlns:a16="http://schemas.microsoft.com/office/drawing/2014/main" id="{3BE21F78-582A-47DF-9E4E-4F38863F4DF9}"/>
              </a:ext>
            </a:extLst>
          </p:cNvPr>
          <p:cNvSpPr>
            <a:spLocks noGrp="1"/>
          </p:cNvSpPr>
          <p:nvPr>
            <p:ph idx="1"/>
          </p:nvPr>
        </p:nvSpPr>
        <p:spPr>
          <a:xfrm>
            <a:off x="468000" y="1534310"/>
            <a:ext cx="12344400" cy="5318918"/>
          </a:xfrm>
        </p:spPr>
        <p:txBody>
          <a:bodyPr>
            <a:normAutofit/>
          </a:bodyPr>
          <a:lstStyle/>
          <a:p>
            <a:pPr>
              <a:lnSpc>
                <a:spcPct val="150000"/>
              </a:lnSpc>
            </a:pPr>
            <a:r>
              <a:rPr lang="fr-FR" sz="2000" dirty="0"/>
              <a:t>La présence de poches d’air réduit l’échange dans les émetteurs</a:t>
            </a:r>
          </a:p>
        </p:txBody>
      </p:sp>
      <p:grpSp>
        <p:nvGrpSpPr>
          <p:cNvPr id="2" name="Groupe 1">
            <a:extLst>
              <a:ext uri="{FF2B5EF4-FFF2-40B4-BE49-F238E27FC236}">
                <a16:creationId xmlns:a16="http://schemas.microsoft.com/office/drawing/2014/main" id="{E659A444-A1AE-3E5D-4D8F-2925A4A04C90}"/>
              </a:ext>
            </a:extLst>
          </p:cNvPr>
          <p:cNvGrpSpPr/>
          <p:nvPr/>
        </p:nvGrpSpPr>
        <p:grpSpPr>
          <a:xfrm>
            <a:off x="2933503" y="3782769"/>
            <a:ext cx="3763270" cy="2633018"/>
            <a:chOff x="3212829" y="3125398"/>
            <a:chExt cx="4775200" cy="3543300"/>
          </a:xfrm>
        </p:grpSpPr>
        <p:grpSp>
          <p:nvGrpSpPr>
            <p:cNvPr id="95" name="Group 2">
              <a:extLst>
                <a:ext uri="{FF2B5EF4-FFF2-40B4-BE49-F238E27FC236}">
                  <a16:creationId xmlns:a16="http://schemas.microsoft.com/office/drawing/2014/main" id="{28D1444C-C546-48EA-8ACE-900C9EAA90E2}"/>
                </a:ext>
              </a:extLst>
            </p:cNvPr>
            <p:cNvGrpSpPr>
              <a:grpSpLocks/>
            </p:cNvGrpSpPr>
            <p:nvPr/>
          </p:nvGrpSpPr>
          <p:grpSpPr bwMode="auto">
            <a:xfrm>
              <a:off x="3212829" y="3125398"/>
              <a:ext cx="4775200" cy="3543300"/>
              <a:chOff x="1312" y="1608"/>
              <a:chExt cx="3008" cy="2232"/>
            </a:xfrm>
          </p:grpSpPr>
          <p:sp>
            <p:nvSpPr>
              <p:cNvPr id="96" name="AutoShape 3">
                <a:extLst>
                  <a:ext uri="{FF2B5EF4-FFF2-40B4-BE49-F238E27FC236}">
                    <a16:creationId xmlns:a16="http://schemas.microsoft.com/office/drawing/2014/main" id="{A45B9508-9510-47EB-BF07-41B91BEE338E}"/>
                  </a:ext>
                </a:extLst>
              </p:cNvPr>
              <p:cNvSpPr>
                <a:spLocks noChangeArrowheads="1"/>
              </p:cNvSpPr>
              <p:nvPr/>
            </p:nvSpPr>
            <p:spPr bwMode="auto">
              <a:xfrm>
                <a:off x="1312" y="1608"/>
                <a:ext cx="3008" cy="2232"/>
              </a:xfrm>
              <a:prstGeom prst="roundRect">
                <a:avLst>
                  <a:gd name="adj" fmla="val 7347"/>
                </a:avLst>
              </a:prstGeom>
              <a:solidFill>
                <a:srgbClr val="66CCFF"/>
              </a:solidFill>
              <a:ln w="38100">
                <a:solidFill>
                  <a:schemeClr val="tx1"/>
                </a:solidFill>
                <a:round/>
                <a:headEnd type="none" w="sm" len="sm"/>
                <a:tailEnd type="none" w="sm" len="sm"/>
              </a:ln>
              <a:effectLst/>
            </p:spPr>
            <p:txBody>
              <a:bodyPr wrap="none" anchor="ctr"/>
              <a:lstStyle/>
              <a:p>
                <a:endParaRPr lang="fr-FR">
                  <a:latin typeface="Calibri" pitchFamily="34" charset="0"/>
                </a:endParaRPr>
              </a:p>
            </p:txBody>
          </p:sp>
          <p:sp>
            <p:nvSpPr>
              <p:cNvPr id="97" name="Rectangle 4">
                <a:extLst>
                  <a:ext uri="{FF2B5EF4-FFF2-40B4-BE49-F238E27FC236}">
                    <a16:creationId xmlns:a16="http://schemas.microsoft.com/office/drawing/2014/main" id="{C4CDEB64-6231-4166-8CBE-A38DE0FD901B}"/>
                  </a:ext>
                </a:extLst>
              </p:cNvPr>
              <p:cNvSpPr>
                <a:spLocks noChangeArrowheads="1"/>
              </p:cNvSpPr>
              <p:nvPr/>
            </p:nvSpPr>
            <p:spPr bwMode="auto">
              <a:xfrm>
                <a:off x="1448"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98" name="Rectangle 5">
                <a:extLst>
                  <a:ext uri="{FF2B5EF4-FFF2-40B4-BE49-F238E27FC236}">
                    <a16:creationId xmlns:a16="http://schemas.microsoft.com/office/drawing/2014/main" id="{2F8A2713-293D-4A05-8DC3-747E0C536CC4}"/>
                  </a:ext>
                </a:extLst>
              </p:cNvPr>
              <p:cNvSpPr>
                <a:spLocks noChangeArrowheads="1"/>
              </p:cNvSpPr>
              <p:nvPr/>
            </p:nvSpPr>
            <p:spPr bwMode="auto">
              <a:xfrm>
                <a:off x="1672"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99" name="Rectangle 6">
                <a:extLst>
                  <a:ext uri="{FF2B5EF4-FFF2-40B4-BE49-F238E27FC236}">
                    <a16:creationId xmlns:a16="http://schemas.microsoft.com/office/drawing/2014/main" id="{FD0035AC-5BE5-4D5B-8425-7EC23E8EECEE}"/>
                  </a:ext>
                </a:extLst>
              </p:cNvPr>
              <p:cNvSpPr>
                <a:spLocks noChangeArrowheads="1"/>
              </p:cNvSpPr>
              <p:nvPr/>
            </p:nvSpPr>
            <p:spPr bwMode="auto">
              <a:xfrm>
                <a:off x="1912"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100" name="Rectangle 7">
                <a:extLst>
                  <a:ext uri="{FF2B5EF4-FFF2-40B4-BE49-F238E27FC236}">
                    <a16:creationId xmlns:a16="http://schemas.microsoft.com/office/drawing/2014/main" id="{BE3647D3-7E42-4874-877A-A0F0037F1655}"/>
                  </a:ext>
                </a:extLst>
              </p:cNvPr>
              <p:cNvSpPr>
                <a:spLocks noChangeArrowheads="1"/>
              </p:cNvSpPr>
              <p:nvPr/>
            </p:nvSpPr>
            <p:spPr bwMode="auto">
              <a:xfrm>
                <a:off x="2144"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101" name="Rectangle 8">
                <a:extLst>
                  <a:ext uri="{FF2B5EF4-FFF2-40B4-BE49-F238E27FC236}">
                    <a16:creationId xmlns:a16="http://schemas.microsoft.com/office/drawing/2014/main" id="{71E3320A-809E-4BD9-B8D8-E96EC11D37B9}"/>
                  </a:ext>
                </a:extLst>
              </p:cNvPr>
              <p:cNvSpPr>
                <a:spLocks noChangeArrowheads="1"/>
              </p:cNvSpPr>
              <p:nvPr/>
            </p:nvSpPr>
            <p:spPr bwMode="auto">
              <a:xfrm>
                <a:off x="2384"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102" name="Rectangle 9">
                <a:extLst>
                  <a:ext uri="{FF2B5EF4-FFF2-40B4-BE49-F238E27FC236}">
                    <a16:creationId xmlns:a16="http://schemas.microsoft.com/office/drawing/2014/main" id="{B59C13DE-AEFD-41EA-AE05-22252F16F74D}"/>
                  </a:ext>
                </a:extLst>
              </p:cNvPr>
              <p:cNvSpPr>
                <a:spLocks noChangeArrowheads="1"/>
              </p:cNvSpPr>
              <p:nvPr/>
            </p:nvSpPr>
            <p:spPr bwMode="auto">
              <a:xfrm>
                <a:off x="2616"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103" name="Rectangle 10">
                <a:extLst>
                  <a:ext uri="{FF2B5EF4-FFF2-40B4-BE49-F238E27FC236}">
                    <a16:creationId xmlns:a16="http://schemas.microsoft.com/office/drawing/2014/main" id="{AC1B5C20-622D-4480-AD32-02AB7E8E0EEF}"/>
                  </a:ext>
                </a:extLst>
              </p:cNvPr>
              <p:cNvSpPr>
                <a:spLocks noChangeArrowheads="1"/>
              </p:cNvSpPr>
              <p:nvPr/>
            </p:nvSpPr>
            <p:spPr bwMode="auto">
              <a:xfrm>
                <a:off x="2848"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104" name="Rectangle 11">
                <a:extLst>
                  <a:ext uri="{FF2B5EF4-FFF2-40B4-BE49-F238E27FC236}">
                    <a16:creationId xmlns:a16="http://schemas.microsoft.com/office/drawing/2014/main" id="{B07C1E5E-CCB3-456C-99B0-9DF925DCB4D5}"/>
                  </a:ext>
                </a:extLst>
              </p:cNvPr>
              <p:cNvSpPr>
                <a:spLocks noChangeArrowheads="1"/>
              </p:cNvSpPr>
              <p:nvPr/>
            </p:nvSpPr>
            <p:spPr bwMode="auto">
              <a:xfrm>
                <a:off x="3080"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105" name="Rectangle 12">
                <a:extLst>
                  <a:ext uri="{FF2B5EF4-FFF2-40B4-BE49-F238E27FC236}">
                    <a16:creationId xmlns:a16="http://schemas.microsoft.com/office/drawing/2014/main" id="{48F3774A-5175-49CA-AC0E-F93FDE41DF9B}"/>
                  </a:ext>
                </a:extLst>
              </p:cNvPr>
              <p:cNvSpPr>
                <a:spLocks noChangeArrowheads="1"/>
              </p:cNvSpPr>
              <p:nvPr/>
            </p:nvSpPr>
            <p:spPr bwMode="auto">
              <a:xfrm>
                <a:off x="3320"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106" name="Rectangle 13">
                <a:extLst>
                  <a:ext uri="{FF2B5EF4-FFF2-40B4-BE49-F238E27FC236}">
                    <a16:creationId xmlns:a16="http://schemas.microsoft.com/office/drawing/2014/main" id="{DA18C289-CBFF-4D3A-9FA3-F75240979FC8}"/>
                  </a:ext>
                </a:extLst>
              </p:cNvPr>
              <p:cNvSpPr>
                <a:spLocks noChangeArrowheads="1"/>
              </p:cNvSpPr>
              <p:nvPr/>
            </p:nvSpPr>
            <p:spPr bwMode="auto">
              <a:xfrm>
                <a:off x="3552"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107" name="Rectangle 14">
                <a:extLst>
                  <a:ext uri="{FF2B5EF4-FFF2-40B4-BE49-F238E27FC236}">
                    <a16:creationId xmlns:a16="http://schemas.microsoft.com/office/drawing/2014/main" id="{8252F251-AE54-4E7A-AA38-FF421525F7D3}"/>
                  </a:ext>
                </a:extLst>
              </p:cNvPr>
              <p:cNvSpPr>
                <a:spLocks noChangeArrowheads="1"/>
              </p:cNvSpPr>
              <p:nvPr/>
            </p:nvSpPr>
            <p:spPr bwMode="auto">
              <a:xfrm>
                <a:off x="3784"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sp>
            <p:nvSpPr>
              <p:cNvPr id="108" name="Rectangle 15">
                <a:extLst>
                  <a:ext uri="{FF2B5EF4-FFF2-40B4-BE49-F238E27FC236}">
                    <a16:creationId xmlns:a16="http://schemas.microsoft.com/office/drawing/2014/main" id="{61CED630-6A2D-4E23-8B9D-80731A59060F}"/>
                  </a:ext>
                </a:extLst>
              </p:cNvPr>
              <p:cNvSpPr>
                <a:spLocks noChangeArrowheads="1"/>
              </p:cNvSpPr>
              <p:nvPr/>
            </p:nvSpPr>
            <p:spPr bwMode="auto">
              <a:xfrm>
                <a:off x="4016" y="1808"/>
                <a:ext cx="152" cy="1877"/>
              </a:xfrm>
              <a:prstGeom prst="rect">
                <a:avLst/>
              </a:prstGeom>
              <a:solidFill>
                <a:srgbClr val="66CCFF"/>
              </a:solidFill>
              <a:ln w="12700">
                <a:solidFill>
                  <a:schemeClr val="tx1"/>
                </a:solidFill>
                <a:miter lim="800000"/>
                <a:headEnd type="none" w="sm" len="sm"/>
                <a:tailEnd type="none" w="sm" len="sm"/>
              </a:ln>
              <a:effectLst/>
            </p:spPr>
            <p:txBody>
              <a:bodyPr wrap="none" anchor="ctr"/>
              <a:lstStyle/>
              <a:p>
                <a:endParaRPr lang="fr-FR">
                  <a:latin typeface="Calibri" pitchFamily="34" charset="0"/>
                </a:endParaRPr>
              </a:p>
            </p:txBody>
          </p:sp>
        </p:grpSp>
        <p:sp>
          <p:nvSpPr>
            <p:cNvPr id="109" name="Freeform 17">
              <a:extLst>
                <a:ext uri="{FF2B5EF4-FFF2-40B4-BE49-F238E27FC236}">
                  <a16:creationId xmlns:a16="http://schemas.microsoft.com/office/drawing/2014/main" id="{2916ECD6-C379-4673-A116-FED7FA8D6DC9}"/>
                </a:ext>
              </a:extLst>
            </p:cNvPr>
            <p:cNvSpPr>
              <a:spLocks/>
            </p:cNvSpPr>
            <p:nvPr/>
          </p:nvSpPr>
          <p:spPr bwMode="auto">
            <a:xfrm>
              <a:off x="3225531" y="3138098"/>
              <a:ext cx="4762498" cy="666749"/>
            </a:xfrm>
            <a:custGeom>
              <a:avLst/>
              <a:gdLst/>
              <a:ahLst/>
              <a:cxnLst>
                <a:cxn ang="0">
                  <a:pos x="0" y="128"/>
                </a:cxn>
                <a:cxn ang="0">
                  <a:pos x="48" y="48"/>
                </a:cxn>
                <a:cxn ang="0">
                  <a:pos x="88" y="24"/>
                </a:cxn>
                <a:cxn ang="0">
                  <a:pos x="152" y="8"/>
                </a:cxn>
                <a:cxn ang="0">
                  <a:pos x="2848" y="0"/>
                </a:cxn>
                <a:cxn ang="0">
                  <a:pos x="2896" y="16"/>
                </a:cxn>
                <a:cxn ang="0">
                  <a:pos x="2944" y="32"/>
                </a:cxn>
                <a:cxn ang="0">
                  <a:pos x="2976" y="56"/>
                </a:cxn>
                <a:cxn ang="0">
                  <a:pos x="3008" y="120"/>
                </a:cxn>
                <a:cxn ang="0">
                  <a:pos x="3008" y="168"/>
                </a:cxn>
                <a:cxn ang="0">
                  <a:pos x="3008" y="232"/>
                </a:cxn>
                <a:cxn ang="0">
                  <a:pos x="3008" y="392"/>
                </a:cxn>
                <a:cxn ang="0">
                  <a:pos x="2728" y="360"/>
                </a:cxn>
                <a:cxn ang="0">
                  <a:pos x="2488" y="392"/>
                </a:cxn>
                <a:cxn ang="0">
                  <a:pos x="2152" y="368"/>
                </a:cxn>
                <a:cxn ang="0">
                  <a:pos x="1896" y="384"/>
                </a:cxn>
                <a:cxn ang="0">
                  <a:pos x="1544" y="352"/>
                </a:cxn>
                <a:cxn ang="0">
                  <a:pos x="1176" y="376"/>
                </a:cxn>
                <a:cxn ang="0">
                  <a:pos x="776" y="336"/>
                </a:cxn>
                <a:cxn ang="0">
                  <a:pos x="432" y="384"/>
                </a:cxn>
                <a:cxn ang="0">
                  <a:pos x="0" y="368"/>
                </a:cxn>
                <a:cxn ang="0">
                  <a:pos x="0" y="128"/>
                </a:cxn>
              </a:cxnLst>
              <a:rect l="0" t="0" r="r" b="b"/>
              <a:pathLst>
                <a:path w="3008" h="420">
                  <a:moveTo>
                    <a:pt x="0" y="128"/>
                  </a:moveTo>
                  <a:lnTo>
                    <a:pt x="48" y="48"/>
                  </a:lnTo>
                  <a:lnTo>
                    <a:pt x="88" y="24"/>
                  </a:lnTo>
                  <a:lnTo>
                    <a:pt x="152" y="8"/>
                  </a:lnTo>
                  <a:lnTo>
                    <a:pt x="2848" y="0"/>
                  </a:lnTo>
                  <a:lnTo>
                    <a:pt x="2896" y="16"/>
                  </a:lnTo>
                  <a:lnTo>
                    <a:pt x="2944" y="32"/>
                  </a:lnTo>
                  <a:cubicBezTo>
                    <a:pt x="2970" y="58"/>
                    <a:pt x="2957" y="56"/>
                    <a:pt x="2976" y="56"/>
                  </a:cubicBezTo>
                  <a:lnTo>
                    <a:pt x="3008" y="120"/>
                  </a:lnTo>
                  <a:lnTo>
                    <a:pt x="3008" y="168"/>
                  </a:lnTo>
                  <a:lnTo>
                    <a:pt x="3008" y="232"/>
                  </a:lnTo>
                  <a:lnTo>
                    <a:pt x="3008" y="392"/>
                  </a:lnTo>
                  <a:cubicBezTo>
                    <a:pt x="2961" y="413"/>
                    <a:pt x="2815" y="360"/>
                    <a:pt x="2728" y="360"/>
                  </a:cubicBezTo>
                  <a:cubicBezTo>
                    <a:pt x="2643" y="363"/>
                    <a:pt x="2580" y="392"/>
                    <a:pt x="2488" y="392"/>
                  </a:cubicBezTo>
                  <a:cubicBezTo>
                    <a:pt x="2393" y="392"/>
                    <a:pt x="2251" y="369"/>
                    <a:pt x="2152" y="368"/>
                  </a:cubicBezTo>
                  <a:cubicBezTo>
                    <a:pt x="2053" y="367"/>
                    <a:pt x="1995" y="387"/>
                    <a:pt x="1896" y="384"/>
                  </a:cubicBezTo>
                  <a:cubicBezTo>
                    <a:pt x="1795" y="381"/>
                    <a:pt x="1664" y="353"/>
                    <a:pt x="1544" y="352"/>
                  </a:cubicBezTo>
                  <a:cubicBezTo>
                    <a:pt x="1425" y="353"/>
                    <a:pt x="1301" y="375"/>
                    <a:pt x="1176" y="376"/>
                  </a:cubicBezTo>
                  <a:cubicBezTo>
                    <a:pt x="1051" y="377"/>
                    <a:pt x="895" y="325"/>
                    <a:pt x="776" y="336"/>
                  </a:cubicBezTo>
                  <a:cubicBezTo>
                    <a:pt x="657" y="347"/>
                    <a:pt x="561" y="379"/>
                    <a:pt x="432" y="384"/>
                  </a:cubicBezTo>
                  <a:cubicBezTo>
                    <a:pt x="303" y="389"/>
                    <a:pt x="77" y="420"/>
                    <a:pt x="0" y="368"/>
                  </a:cubicBezTo>
                  <a:lnTo>
                    <a:pt x="0" y="128"/>
                  </a:lnTo>
                  <a:close/>
                </a:path>
              </a:pathLst>
            </a:custGeom>
            <a:solidFill>
              <a:schemeClr val="hlink"/>
            </a:solidFill>
            <a:ln w="12700" cap="flat" cmpd="sng">
              <a:solidFill>
                <a:schemeClr val="tx1"/>
              </a:solidFill>
              <a:prstDash val="solid"/>
              <a:round/>
              <a:headEnd type="none" w="sm" len="sm"/>
              <a:tailEnd type="none" w="sm" len="sm"/>
            </a:ln>
            <a:effectLst/>
          </p:spPr>
          <p:txBody>
            <a:bodyPr/>
            <a:lstStyle/>
            <a:p>
              <a:endParaRPr lang="fr-FR">
                <a:latin typeface="Calibri" pitchFamily="34" charset="0"/>
              </a:endParaRPr>
            </a:p>
          </p:txBody>
        </p:sp>
      </p:grpSp>
      <p:sp>
        <p:nvSpPr>
          <p:cNvPr id="7" name="ZoneTexte 6">
            <a:extLst>
              <a:ext uri="{FF2B5EF4-FFF2-40B4-BE49-F238E27FC236}">
                <a16:creationId xmlns:a16="http://schemas.microsoft.com/office/drawing/2014/main" id="{C74BD3F9-009B-4BDD-A8F4-2F71BE4EDDEA}"/>
              </a:ext>
            </a:extLst>
          </p:cNvPr>
          <p:cNvSpPr txBox="1"/>
          <p:nvPr/>
        </p:nvSpPr>
        <p:spPr>
          <a:xfrm>
            <a:off x="1082171" y="2795360"/>
            <a:ext cx="1845520" cy="707886"/>
          </a:xfrm>
          <a:prstGeom prst="rect">
            <a:avLst/>
          </a:prstGeom>
          <a:noFill/>
        </p:spPr>
        <p:txBody>
          <a:bodyPr wrap="square" rtlCol="0">
            <a:spAutoFit/>
          </a:bodyPr>
          <a:lstStyle/>
          <a:p>
            <a:r>
              <a:rPr lang="fr-FR" sz="2000" dirty="0"/>
              <a:t>Poches d’air en point haut</a:t>
            </a:r>
          </a:p>
        </p:txBody>
      </p:sp>
      <p:cxnSp>
        <p:nvCxnSpPr>
          <p:cNvPr id="117" name="Connecteur droit avec flèche 116">
            <a:extLst>
              <a:ext uri="{FF2B5EF4-FFF2-40B4-BE49-F238E27FC236}">
                <a16:creationId xmlns:a16="http://schemas.microsoft.com/office/drawing/2014/main" id="{F20643A7-311F-4BB2-915B-627D9BD58456}"/>
              </a:ext>
            </a:extLst>
          </p:cNvPr>
          <p:cNvCxnSpPr>
            <a:cxnSpLocks/>
          </p:cNvCxnSpPr>
          <p:nvPr/>
        </p:nvCxnSpPr>
        <p:spPr>
          <a:xfrm>
            <a:off x="2323485" y="3598603"/>
            <a:ext cx="508615" cy="2645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8" name="Image 7" descr="Une image contenant texte, capture d’écran, Bleu électrique, Caractère coloré&#10;&#10;Le contenu généré par l’IA peut être incorrect.">
            <a:extLst>
              <a:ext uri="{FF2B5EF4-FFF2-40B4-BE49-F238E27FC236}">
                <a16:creationId xmlns:a16="http://schemas.microsoft.com/office/drawing/2014/main" id="{87C7BEFD-E385-31C7-5C34-8C634FC06AF9}"/>
              </a:ext>
            </a:extLst>
          </p:cNvPr>
          <p:cNvPicPr>
            <a:picLocks noChangeAspect="1"/>
          </p:cNvPicPr>
          <p:nvPr/>
        </p:nvPicPr>
        <p:blipFill>
          <a:blip r:embed="rId2"/>
          <a:srcRect t="2787"/>
          <a:stretch>
            <a:fillRect/>
          </a:stretch>
        </p:blipFill>
        <p:spPr>
          <a:xfrm>
            <a:off x="8031860" y="3636703"/>
            <a:ext cx="4034796" cy="2804484"/>
          </a:xfrm>
          <a:prstGeom prst="rect">
            <a:avLst/>
          </a:prstGeom>
        </p:spPr>
      </p:pic>
      <p:cxnSp>
        <p:nvCxnSpPr>
          <p:cNvPr id="15" name="Connecteur droit 14">
            <a:extLst>
              <a:ext uri="{FF2B5EF4-FFF2-40B4-BE49-F238E27FC236}">
                <a16:creationId xmlns:a16="http://schemas.microsoft.com/office/drawing/2014/main" id="{77C4C5C7-488C-D4D6-2488-B63CDB4EC746}"/>
              </a:ext>
            </a:extLst>
          </p:cNvPr>
          <p:cNvCxnSpPr/>
          <p:nvPr/>
        </p:nvCxnSpPr>
        <p:spPr>
          <a:xfrm>
            <a:off x="6696773" y="4039936"/>
            <a:ext cx="580504" cy="0"/>
          </a:xfrm>
          <a:prstGeom prst="line">
            <a:avLst/>
          </a:prstGeom>
          <a:ln w="130175" cmpd="dbl">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631FFBC5-84A6-5AC9-708B-EAA2B3A86C1C}"/>
              </a:ext>
            </a:extLst>
          </p:cNvPr>
          <p:cNvCxnSpPr>
            <a:cxnSpLocks/>
          </p:cNvCxnSpPr>
          <p:nvPr/>
        </p:nvCxnSpPr>
        <p:spPr>
          <a:xfrm>
            <a:off x="6696773" y="6196175"/>
            <a:ext cx="224727" cy="0"/>
          </a:xfrm>
          <a:prstGeom prst="line">
            <a:avLst/>
          </a:prstGeom>
          <a:ln w="130175" cmpd="dbl">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EAE248FD-E9EC-7639-79EC-6843FB1460CA}"/>
              </a:ext>
            </a:extLst>
          </p:cNvPr>
          <p:cNvCxnSpPr>
            <a:cxnSpLocks/>
          </p:cNvCxnSpPr>
          <p:nvPr/>
        </p:nvCxnSpPr>
        <p:spPr>
          <a:xfrm>
            <a:off x="7302854" y="4060120"/>
            <a:ext cx="0" cy="2380273"/>
          </a:xfrm>
          <a:prstGeom prst="line">
            <a:avLst/>
          </a:prstGeom>
          <a:ln w="130175" cmpd="dbl">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DB19880D-8BEC-9138-61FC-76A9DE32887B}"/>
              </a:ext>
            </a:extLst>
          </p:cNvPr>
          <p:cNvCxnSpPr>
            <a:cxnSpLocks/>
          </p:cNvCxnSpPr>
          <p:nvPr/>
        </p:nvCxnSpPr>
        <p:spPr>
          <a:xfrm>
            <a:off x="7270134" y="3996940"/>
            <a:ext cx="97454" cy="0"/>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38" name="Connecteur droit 37">
            <a:extLst>
              <a:ext uri="{FF2B5EF4-FFF2-40B4-BE49-F238E27FC236}">
                <a16:creationId xmlns:a16="http://schemas.microsoft.com/office/drawing/2014/main" id="{4850888A-D7F8-E4FB-3045-7521CFD4EB25}"/>
              </a:ext>
            </a:extLst>
          </p:cNvPr>
          <p:cNvCxnSpPr>
            <a:cxnSpLocks/>
          </p:cNvCxnSpPr>
          <p:nvPr/>
        </p:nvCxnSpPr>
        <p:spPr>
          <a:xfrm>
            <a:off x="7347258" y="3987473"/>
            <a:ext cx="0" cy="116677"/>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44" name="Espace réservé du numéro de diapositive 43">
            <a:extLst>
              <a:ext uri="{FF2B5EF4-FFF2-40B4-BE49-F238E27FC236}">
                <a16:creationId xmlns:a16="http://schemas.microsoft.com/office/drawing/2014/main" id="{8345D556-9299-90E1-E967-33977CB0404E}"/>
              </a:ext>
            </a:extLst>
          </p:cNvPr>
          <p:cNvSpPr>
            <a:spLocks noGrp="1"/>
          </p:cNvSpPr>
          <p:nvPr>
            <p:ph type="sldNum" sz="quarter" idx="11"/>
          </p:nvPr>
        </p:nvSpPr>
        <p:spPr/>
        <p:txBody>
          <a:bodyPr/>
          <a:lstStyle/>
          <a:p>
            <a:fld id="{76A1F07B-AEEC-9248-9951-5796B95783D0}" type="slidenum">
              <a:rPr lang="de-DE" smtClean="0"/>
              <a:pPr/>
              <a:t>5</a:t>
            </a:fld>
            <a:endParaRPr lang="de-DE"/>
          </a:p>
        </p:txBody>
      </p:sp>
    </p:spTree>
    <p:extLst>
      <p:ext uri="{BB962C8B-B14F-4D97-AF65-F5344CB8AC3E}">
        <p14:creationId xmlns:p14="http://schemas.microsoft.com/office/powerpoint/2010/main" val="59382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344CFA7-FB67-C225-05B8-9CB9BC22550B}"/>
              </a:ext>
            </a:extLst>
          </p:cNvPr>
          <p:cNvSpPr>
            <a:spLocks noGrp="1"/>
          </p:cNvSpPr>
          <p:nvPr>
            <p:ph type="ftr" sz="quarter" idx="10"/>
          </p:nvPr>
        </p:nvSpPr>
        <p:spPr/>
        <p:txBody>
          <a:bodyPr/>
          <a:lstStyle/>
          <a:p>
            <a:r>
              <a:rPr lang="de-DE"/>
              <a:t>Climate Control | 2024</a:t>
            </a:r>
          </a:p>
        </p:txBody>
      </p:sp>
      <p:sp>
        <p:nvSpPr>
          <p:cNvPr id="5" name="Espace réservé du numéro de diapositive 4">
            <a:extLst>
              <a:ext uri="{FF2B5EF4-FFF2-40B4-BE49-F238E27FC236}">
                <a16:creationId xmlns:a16="http://schemas.microsoft.com/office/drawing/2014/main" id="{7660B6CA-6B89-A1FE-B9FD-60A1FA3A4997}"/>
              </a:ext>
            </a:extLst>
          </p:cNvPr>
          <p:cNvSpPr>
            <a:spLocks noGrp="1"/>
          </p:cNvSpPr>
          <p:nvPr>
            <p:ph type="sldNum" sz="quarter" idx="11"/>
          </p:nvPr>
        </p:nvSpPr>
        <p:spPr/>
        <p:txBody>
          <a:bodyPr/>
          <a:lstStyle/>
          <a:p>
            <a:fld id="{76A1F07B-AEEC-9248-9951-5796B95783D0}" type="slidenum">
              <a:rPr lang="de-DE" smtClean="0"/>
              <a:pPr/>
              <a:t>50</a:t>
            </a:fld>
            <a:endParaRPr lang="de-DE"/>
          </a:p>
        </p:txBody>
      </p:sp>
      <p:sp>
        <p:nvSpPr>
          <p:cNvPr id="11" name="Title 1">
            <a:extLst>
              <a:ext uri="{FF2B5EF4-FFF2-40B4-BE49-F238E27FC236}">
                <a16:creationId xmlns:a16="http://schemas.microsoft.com/office/drawing/2014/main" id="{6440ADC7-89D2-F7EA-7206-46EE4893E997}"/>
              </a:ext>
            </a:extLst>
          </p:cNvPr>
          <p:cNvSpPr txBox="1">
            <a:spLocks/>
          </p:cNvSpPr>
          <p:nvPr/>
        </p:nvSpPr>
        <p:spPr>
          <a:xfrm>
            <a:off x="322909" y="409910"/>
            <a:ext cx="15108238" cy="763588"/>
          </a:xfrm>
          <a:prstGeom prst="rect">
            <a:avLst/>
          </a:prstGeom>
        </p:spPr>
        <p:txBody>
          <a:bodyPr vert="horz" lIns="0" tIns="0" rIns="0" bIns="0" rtlCol="0" anchor="t">
            <a:noAutofit/>
          </a:bodyPr>
          <a:lstStyle>
            <a:lvl1pPr marL="0" algn="l" defTabSz="766432" rtl="0" eaLnBrk="1" latinLnBrk="0" hangingPunct="1">
              <a:lnSpc>
                <a:spcPts val="4052"/>
              </a:lnSpc>
              <a:spcBef>
                <a:spcPts val="0"/>
              </a:spcBef>
              <a:buNone/>
              <a:defRPr sz="2800" b="0" i="0" kern="1200" baseline="0">
                <a:solidFill>
                  <a:schemeClr val="tx2"/>
                </a:solidFill>
                <a:latin typeface="+mj-lt"/>
                <a:ea typeface="+mj-ea"/>
                <a:cs typeface="Arial" panose="020B0604020202020204" pitchFamily="34" charset="0"/>
              </a:defRPr>
            </a:lvl1pPr>
          </a:lstStyle>
          <a:p>
            <a:r>
              <a:rPr lang="fr-FR" altLang="fr-FR"/>
              <a:t>Préconisation d’installation</a:t>
            </a:r>
            <a:endParaRPr lang="fr-FR" altLang="fr-FR" sz="2704"/>
          </a:p>
        </p:txBody>
      </p:sp>
      <p:sp>
        <p:nvSpPr>
          <p:cNvPr id="12" name="ZoneTexte 11">
            <a:extLst>
              <a:ext uri="{FF2B5EF4-FFF2-40B4-BE49-F238E27FC236}">
                <a16:creationId xmlns:a16="http://schemas.microsoft.com/office/drawing/2014/main" id="{80DD7E34-A50B-8D27-3F5A-14883DC5D3F3}"/>
              </a:ext>
            </a:extLst>
          </p:cNvPr>
          <p:cNvSpPr txBox="1"/>
          <p:nvPr/>
        </p:nvSpPr>
        <p:spPr>
          <a:xfrm>
            <a:off x="7417468" y="3863181"/>
            <a:ext cx="4127861" cy="461665"/>
          </a:xfrm>
          <a:prstGeom prst="rect">
            <a:avLst/>
          </a:prstGeom>
          <a:noFill/>
        </p:spPr>
        <p:txBody>
          <a:bodyPr wrap="none" rtlCol="0">
            <a:spAutoFit/>
          </a:bodyPr>
          <a:lstStyle/>
          <a:p>
            <a:r>
              <a:rPr lang="fr-FR" sz="2400"/>
              <a:t>Traitement de 100% du débit</a:t>
            </a:r>
          </a:p>
        </p:txBody>
      </p:sp>
      <p:grpSp>
        <p:nvGrpSpPr>
          <p:cNvPr id="14" name="Groupe 13">
            <a:extLst>
              <a:ext uri="{FF2B5EF4-FFF2-40B4-BE49-F238E27FC236}">
                <a16:creationId xmlns:a16="http://schemas.microsoft.com/office/drawing/2014/main" id="{B97A8220-EC70-63F9-7DD5-DCAB2EE43C04}"/>
              </a:ext>
            </a:extLst>
          </p:cNvPr>
          <p:cNvGrpSpPr/>
          <p:nvPr/>
        </p:nvGrpSpPr>
        <p:grpSpPr>
          <a:xfrm>
            <a:off x="3280752" y="1247688"/>
            <a:ext cx="3779300" cy="5955738"/>
            <a:chOff x="3280752" y="1247688"/>
            <a:chExt cx="3779300" cy="5955738"/>
          </a:xfrm>
        </p:grpSpPr>
        <p:grpSp>
          <p:nvGrpSpPr>
            <p:cNvPr id="6" name="Groupe 5">
              <a:extLst>
                <a:ext uri="{FF2B5EF4-FFF2-40B4-BE49-F238E27FC236}">
                  <a16:creationId xmlns:a16="http://schemas.microsoft.com/office/drawing/2014/main" id="{55F113E6-A205-6EEA-2463-5DC0EFD3C023}"/>
                </a:ext>
              </a:extLst>
            </p:cNvPr>
            <p:cNvGrpSpPr/>
            <p:nvPr/>
          </p:nvGrpSpPr>
          <p:grpSpPr>
            <a:xfrm>
              <a:off x="3280752" y="1247688"/>
              <a:ext cx="3779300" cy="5955738"/>
              <a:chOff x="2847703" y="958738"/>
              <a:chExt cx="3779300" cy="5955738"/>
            </a:xfrm>
          </p:grpSpPr>
          <p:grpSp>
            <p:nvGrpSpPr>
              <p:cNvPr id="7" name="Groupe 6">
                <a:extLst>
                  <a:ext uri="{FF2B5EF4-FFF2-40B4-BE49-F238E27FC236}">
                    <a16:creationId xmlns:a16="http://schemas.microsoft.com/office/drawing/2014/main" id="{289395F9-EDF5-B23E-143F-AA6A31C2610C}"/>
                  </a:ext>
                </a:extLst>
              </p:cNvPr>
              <p:cNvGrpSpPr/>
              <p:nvPr/>
            </p:nvGrpSpPr>
            <p:grpSpPr>
              <a:xfrm>
                <a:off x="2847703" y="958738"/>
                <a:ext cx="3779300" cy="5955738"/>
                <a:chOff x="2077188" y="700556"/>
                <a:chExt cx="3779300" cy="5955738"/>
              </a:xfrm>
            </p:grpSpPr>
            <p:pic>
              <p:nvPicPr>
                <p:cNvPr id="9" name="Image 8">
                  <a:extLst>
                    <a:ext uri="{FF2B5EF4-FFF2-40B4-BE49-F238E27FC236}">
                      <a16:creationId xmlns:a16="http://schemas.microsoft.com/office/drawing/2014/main" id="{9C203A5B-5E17-2BCD-FB1D-1BCEC965DB97}"/>
                    </a:ext>
                  </a:extLst>
                </p:cNvPr>
                <p:cNvPicPr>
                  <a:picLocks noChangeAspect="1"/>
                </p:cNvPicPr>
                <p:nvPr/>
              </p:nvPicPr>
              <p:blipFill>
                <a:blip r:embed="rId2"/>
                <a:stretch>
                  <a:fillRect/>
                </a:stretch>
              </p:blipFill>
              <p:spPr>
                <a:xfrm>
                  <a:off x="2077188" y="700556"/>
                  <a:ext cx="3779300" cy="5955738"/>
                </a:xfrm>
                <a:prstGeom prst="rect">
                  <a:avLst/>
                </a:prstGeom>
                <a:ln w="57150">
                  <a:solidFill>
                    <a:srgbClr val="DC7300"/>
                  </a:solidFill>
                </a:ln>
              </p:spPr>
            </p:pic>
            <p:sp>
              <p:nvSpPr>
                <p:cNvPr id="10" name="Rectangle 9">
                  <a:extLst>
                    <a:ext uri="{FF2B5EF4-FFF2-40B4-BE49-F238E27FC236}">
                      <a16:creationId xmlns:a16="http://schemas.microsoft.com/office/drawing/2014/main" id="{42B518DA-F264-5B68-C4B8-E7F00628E5D2}"/>
                    </a:ext>
                  </a:extLst>
                </p:cNvPr>
                <p:cNvSpPr/>
                <p:nvPr/>
              </p:nvSpPr>
              <p:spPr>
                <a:xfrm>
                  <a:off x="4914900" y="4762499"/>
                  <a:ext cx="817741" cy="6520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ZCX</a:t>
                  </a:r>
                </a:p>
              </p:txBody>
            </p:sp>
          </p:grpSp>
          <p:pic>
            <p:nvPicPr>
              <p:cNvPr id="8" name="Picture 6" descr="A blue metal cylinder with a white label&#10;&#10;Description automatically generated">
                <a:extLst>
                  <a:ext uri="{FF2B5EF4-FFF2-40B4-BE49-F238E27FC236}">
                    <a16:creationId xmlns:a16="http://schemas.microsoft.com/office/drawing/2014/main" id="{CC50231C-E438-12D3-2FE2-3A2D738E9D15}"/>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3235" t="24437" r="9981" b="8646"/>
              <a:stretch/>
            </p:blipFill>
            <p:spPr>
              <a:xfrm rot="5400000">
                <a:off x="4471984" y="4544416"/>
                <a:ext cx="1005858" cy="1421004"/>
              </a:xfrm>
              <a:prstGeom prst="rect">
                <a:avLst/>
              </a:prstGeom>
            </p:spPr>
          </p:pic>
        </p:grpSp>
        <p:sp>
          <p:nvSpPr>
            <p:cNvPr id="13" name="ZoneTexte 12">
              <a:extLst>
                <a:ext uri="{FF2B5EF4-FFF2-40B4-BE49-F238E27FC236}">
                  <a16:creationId xmlns:a16="http://schemas.microsoft.com/office/drawing/2014/main" id="{F0082DBF-8532-59FD-49EC-8D6D5A065D63}"/>
                </a:ext>
              </a:extLst>
            </p:cNvPr>
            <p:cNvSpPr txBox="1"/>
            <p:nvPr/>
          </p:nvSpPr>
          <p:spPr>
            <a:xfrm>
              <a:off x="6266092" y="5359202"/>
              <a:ext cx="646331" cy="369332"/>
            </a:xfrm>
            <a:prstGeom prst="rect">
              <a:avLst/>
            </a:prstGeom>
            <a:noFill/>
          </p:spPr>
          <p:txBody>
            <a:bodyPr wrap="none" rtlCol="0">
              <a:spAutoFit/>
            </a:bodyPr>
            <a:lstStyle/>
            <a:p>
              <a:r>
                <a:rPr lang="fr-FR" sz="1800"/>
                <a:t>ZCX</a:t>
              </a:r>
            </a:p>
          </p:txBody>
        </p:sp>
      </p:grpSp>
    </p:spTree>
    <p:extLst>
      <p:ext uri="{BB962C8B-B14F-4D97-AF65-F5344CB8AC3E}">
        <p14:creationId xmlns:p14="http://schemas.microsoft.com/office/powerpoint/2010/main" val="6786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ctrTitle" idx="4294967295"/>
          </p:nvPr>
        </p:nvSpPr>
        <p:spPr>
          <a:xfrm>
            <a:off x="322909" y="409910"/>
            <a:ext cx="15108238" cy="763588"/>
          </a:xfrm>
        </p:spPr>
        <p:txBody>
          <a:bodyPr/>
          <a:lstStyle/>
          <a:p>
            <a:pPr eaLnBrk="1" hangingPunct="1"/>
            <a:r>
              <a:rPr lang="fr-FR" altLang="fr-FR"/>
              <a:t>Préconisation d’installation</a:t>
            </a:r>
            <a:endParaRPr lang="fr-FR" altLang="fr-FR" sz="2704"/>
          </a:p>
        </p:txBody>
      </p:sp>
      <p:pic>
        <p:nvPicPr>
          <p:cNvPr id="23555"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77115" y="1326815"/>
            <a:ext cx="9144000" cy="4516437"/>
          </a:xfrm>
        </p:spPr>
      </p:pic>
      <p:grpSp>
        <p:nvGrpSpPr>
          <p:cNvPr id="23556" name="Group 4"/>
          <p:cNvGrpSpPr>
            <a:grpSpLocks/>
          </p:cNvGrpSpPr>
          <p:nvPr/>
        </p:nvGrpSpPr>
        <p:grpSpPr bwMode="auto">
          <a:xfrm>
            <a:off x="2964408" y="5818931"/>
            <a:ext cx="5614829" cy="1479123"/>
            <a:chOff x="6811860" y="2103996"/>
            <a:chExt cx="4983922" cy="1479123"/>
          </a:xfrm>
        </p:grpSpPr>
        <p:cxnSp>
          <p:nvCxnSpPr>
            <p:cNvPr id="6" name="Straight Connector 5"/>
            <p:cNvCxnSpPr/>
            <p:nvPr/>
          </p:nvCxnSpPr>
          <p:spPr>
            <a:xfrm>
              <a:off x="6811860" y="2311874"/>
              <a:ext cx="492139" cy="0"/>
            </a:xfrm>
            <a:prstGeom prst="line">
              <a:avLst/>
            </a:prstGeom>
            <a:ln>
              <a:tailEnd type="none"/>
            </a:ln>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6811860" y="2629245"/>
              <a:ext cx="492139" cy="0"/>
            </a:xfrm>
            <a:prstGeom prst="line">
              <a:avLst/>
            </a:prstGeom>
            <a:ln w="31750">
              <a:solidFill>
                <a:srgbClr val="4BA04B"/>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811860" y="3263988"/>
              <a:ext cx="492139" cy="0"/>
            </a:xfrm>
            <a:prstGeom prst="line">
              <a:avLst/>
            </a:prstGeom>
            <a:ln w="31750">
              <a:solidFill>
                <a:srgbClr val="4BA04B"/>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811860" y="2946617"/>
              <a:ext cx="492139"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566" name="TextBox 9"/>
            <p:cNvSpPr txBox="1">
              <a:spLocks noChangeArrowheads="1"/>
            </p:cNvSpPr>
            <p:nvPr/>
          </p:nvSpPr>
          <p:spPr bwMode="auto">
            <a:xfrm>
              <a:off x="7355023" y="2103996"/>
              <a:ext cx="4440759" cy="147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600"/>
                </a:spcAft>
                <a:buClr>
                  <a:schemeClr val="accent2"/>
                </a:buClr>
                <a:buSzPct val="120000"/>
                <a:buFont typeface="Lucida Grande"/>
                <a:buChar char="‣"/>
                <a:defRPr sz="2400">
                  <a:solidFill>
                    <a:schemeClr val="tx1"/>
                  </a:solidFill>
                  <a:latin typeface="Calibri" panose="020F0502020204030204" pitchFamily="34" charset="0"/>
                </a:defRPr>
              </a:lvl1pPr>
              <a:lvl2pPr marL="742950" indent="-285750">
                <a:spcAft>
                  <a:spcPts val="600"/>
                </a:spcAft>
                <a:buClr>
                  <a:schemeClr val="accent2"/>
                </a:buClr>
                <a:buSzPct val="100000"/>
                <a:buFont typeface="Calibri" panose="020F0502020204030204" pitchFamily="34" charset="0"/>
                <a:buChar char="−"/>
                <a:defRPr sz="2000">
                  <a:solidFill>
                    <a:schemeClr val="tx1"/>
                  </a:solidFill>
                  <a:latin typeface="Calibri" panose="020F0502020204030204" pitchFamily="34" charset="0"/>
                  <a:cs typeface="Arial" panose="020B0604020202020204" pitchFamily="34" charset="0"/>
                </a:defRPr>
              </a:lvl2pPr>
              <a:lvl3pPr marL="1143000" indent="-228600">
                <a:spcAft>
                  <a:spcPts val="600"/>
                </a:spcAft>
                <a:buClr>
                  <a:schemeClr val="accent2"/>
                </a:buClr>
                <a:buSzPct val="90000"/>
                <a:buFont typeface="Calibri" panose="020F0502020204030204" pitchFamily="34" charset="0"/>
                <a:buChar char="•"/>
                <a:defRPr>
                  <a:solidFill>
                    <a:schemeClr val="tx1"/>
                  </a:solidFill>
                  <a:latin typeface="Calibri" panose="020F0502020204030204" pitchFamily="34" charset="0"/>
                  <a:cs typeface="Arial" panose="020B0604020202020204" pitchFamily="34" charset="0"/>
                </a:defRPr>
              </a:lvl3pPr>
              <a:lvl4pPr marL="1600200" indent="-228600">
                <a:buFont typeface="Arial" panose="020B0604020202020204" pitchFamily="34" charset="0"/>
                <a:defRPr sz="2800" i="1">
                  <a:solidFill>
                    <a:schemeClr val="tx1"/>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5pPr>
              <a:lvl6pPr marL="25146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6pPr>
              <a:lvl7pPr marL="29718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7pPr>
              <a:lvl8pPr marL="34290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8pPr>
              <a:lvl9pPr marL="38862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9pPr>
            </a:lstStyle>
            <a:p>
              <a:pPr marL="0" marR="0" lvl="0" indent="0" algn="l" defTabSz="766432" rtl="0" eaLnBrk="1" fontAlgn="auto" latinLnBrk="0" hangingPunct="1">
                <a:lnSpc>
                  <a:spcPct val="100000"/>
                </a:lnSpc>
                <a:spcBef>
                  <a:spcPts val="0"/>
                </a:spcBef>
                <a:spcAft>
                  <a:spcPct val="0"/>
                </a:spcAft>
                <a:buClrTx/>
                <a:buSzTx/>
                <a:buFontTx/>
                <a:buNone/>
                <a:tabLst/>
                <a:defRPr/>
              </a:pPr>
              <a:r>
                <a:rPr kumimoji="0" lang="fr-FR" altLang="fr-FR" sz="225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Dans le flux– </a:t>
              </a:r>
              <a:r>
                <a:rPr lang="fr-FR" altLang="fr-FR" sz="2253">
                  <a:solidFill>
                    <a:srgbClr val="000000"/>
                  </a:solidFill>
                </a:rPr>
                <a:t>en série</a:t>
              </a:r>
            </a:p>
            <a:p>
              <a:pPr marL="0" marR="0" lvl="0" indent="0" algn="l" defTabSz="766432" rtl="0" eaLnBrk="1" fontAlgn="auto" latinLnBrk="0" hangingPunct="1">
                <a:lnSpc>
                  <a:spcPct val="100000"/>
                </a:lnSpc>
                <a:spcBef>
                  <a:spcPts val="0"/>
                </a:spcBef>
                <a:spcAft>
                  <a:spcPct val="0"/>
                </a:spcAft>
                <a:buClrTx/>
                <a:buSzTx/>
                <a:buFontTx/>
                <a:buNone/>
                <a:tabLst/>
                <a:defRPr/>
              </a:pPr>
              <a:r>
                <a:rPr kumimoji="0" lang="fr-FR" altLang="fr-FR" sz="225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Dans le flux– </a:t>
              </a:r>
              <a:r>
                <a:rPr lang="fr-FR" altLang="fr-FR" sz="2253">
                  <a:solidFill>
                    <a:srgbClr val="000000"/>
                  </a:solidFill>
                </a:rPr>
                <a:t>en dérivation</a:t>
              </a:r>
            </a:p>
            <a:p>
              <a:pPr marL="0" marR="0" lvl="0" indent="0" algn="l" defTabSz="766432" rtl="0" eaLnBrk="1" fontAlgn="auto" latinLnBrk="0" hangingPunct="1">
                <a:lnSpc>
                  <a:spcPct val="100000"/>
                </a:lnSpc>
                <a:spcBef>
                  <a:spcPts val="0"/>
                </a:spcBef>
                <a:spcAft>
                  <a:spcPct val="0"/>
                </a:spcAft>
                <a:buClrTx/>
                <a:buSzTx/>
                <a:buFontTx/>
                <a:buNone/>
                <a:tabLst/>
                <a:defRPr/>
              </a:pPr>
              <a:r>
                <a:rPr kumimoji="0" lang="fr-FR" altLang="fr-FR" sz="225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Déposé dans l'installation – </a:t>
              </a:r>
              <a:r>
                <a:rPr lang="fr-FR" altLang="fr-FR" sz="2253">
                  <a:solidFill>
                    <a:srgbClr val="000000"/>
                  </a:solidFill>
                </a:rPr>
                <a:t>en série</a:t>
              </a:r>
              <a:endParaRPr kumimoji="0" lang="fr-FR" altLang="fr-FR" sz="2253"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766432" rtl="0" eaLnBrk="1" fontAlgn="auto" latinLnBrk="0" hangingPunct="1">
                <a:lnSpc>
                  <a:spcPct val="100000"/>
                </a:lnSpc>
                <a:spcBef>
                  <a:spcPts val="0"/>
                </a:spcBef>
                <a:spcAft>
                  <a:spcPct val="0"/>
                </a:spcAft>
                <a:buClrTx/>
                <a:buSzTx/>
                <a:buFontTx/>
                <a:buNone/>
                <a:tabLst/>
                <a:defRPr/>
              </a:pPr>
              <a:r>
                <a:rPr kumimoji="0" lang="fr-FR" altLang="fr-FR" sz="225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Déposé dans l'installation – en dérivation</a:t>
              </a:r>
            </a:p>
          </p:txBody>
        </p:sp>
      </p:grpSp>
      <p:sp>
        <p:nvSpPr>
          <p:cNvPr id="23557" name="TextBox 10"/>
          <p:cNvSpPr txBox="1">
            <a:spLocks noChangeArrowheads="1"/>
          </p:cNvSpPr>
          <p:nvPr/>
        </p:nvSpPr>
        <p:spPr bwMode="auto">
          <a:xfrm rot="-5400000">
            <a:off x="-1078312" y="2980107"/>
            <a:ext cx="3486158" cy="4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600"/>
              </a:spcAft>
              <a:buClr>
                <a:schemeClr val="accent2"/>
              </a:buClr>
              <a:buSzPct val="120000"/>
              <a:buFont typeface="Lucida Grande"/>
              <a:buChar char="‣"/>
              <a:defRPr sz="2400">
                <a:solidFill>
                  <a:schemeClr val="tx1"/>
                </a:solidFill>
                <a:latin typeface="Calibri" panose="020F0502020204030204" pitchFamily="34" charset="0"/>
              </a:defRPr>
            </a:lvl1pPr>
            <a:lvl2pPr marL="742950" indent="-285750">
              <a:spcAft>
                <a:spcPts val="600"/>
              </a:spcAft>
              <a:buClr>
                <a:schemeClr val="accent2"/>
              </a:buClr>
              <a:buSzPct val="100000"/>
              <a:buFont typeface="Calibri" panose="020F0502020204030204" pitchFamily="34" charset="0"/>
              <a:buChar char="−"/>
              <a:defRPr sz="2000">
                <a:solidFill>
                  <a:schemeClr val="tx1"/>
                </a:solidFill>
                <a:latin typeface="Calibri" panose="020F0502020204030204" pitchFamily="34" charset="0"/>
                <a:cs typeface="Arial" panose="020B0604020202020204" pitchFamily="34" charset="0"/>
              </a:defRPr>
            </a:lvl2pPr>
            <a:lvl3pPr marL="1143000" indent="-228600">
              <a:spcAft>
                <a:spcPts val="600"/>
              </a:spcAft>
              <a:buClr>
                <a:schemeClr val="accent2"/>
              </a:buClr>
              <a:buSzPct val="90000"/>
              <a:buFont typeface="Calibri" panose="020F0502020204030204" pitchFamily="34" charset="0"/>
              <a:buChar char="•"/>
              <a:defRPr>
                <a:solidFill>
                  <a:schemeClr val="tx1"/>
                </a:solidFill>
                <a:latin typeface="Calibri" panose="020F0502020204030204" pitchFamily="34" charset="0"/>
                <a:cs typeface="Arial" panose="020B0604020202020204" pitchFamily="34" charset="0"/>
              </a:defRPr>
            </a:lvl3pPr>
            <a:lvl4pPr marL="1600200" indent="-228600">
              <a:buFont typeface="Arial" panose="020B0604020202020204" pitchFamily="34" charset="0"/>
              <a:defRPr sz="2800" i="1">
                <a:solidFill>
                  <a:schemeClr val="tx1"/>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5pPr>
            <a:lvl6pPr marL="25146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6pPr>
            <a:lvl7pPr marL="29718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7pPr>
            <a:lvl8pPr marL="34290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8pPr>
            <a:lvl9pPr marL="38862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9pPr>
          </a:lstStyle>
          <a:p>
            <a:pPr marL="0" marR="0" lvl="0" indent="0" algn="l" defTabSz="766432" rtl="0" eaLnBrk="1" fontAlgn="auto" latinLnBrk="0" hangingPunct="1">
              <a:lnSpc>
                <a:spcPct val="100000"/>
              </a:lnSpc>
              <a:spcBef>
                <a:spcPts val="0"/>
              </a:spcBef>
              <a:spcAft>
                <a:spcPct val="0"/>
              </a:spcAft>
              <a:buClrTx/>
              <a:buSzTx/>
              <a:buFontTx/>
              <a:buNone/>
              <a:tabLst/>
              <a:defRPr/>
            </a:pPr>
            <a:r>
              <a:rPr kumimoji="0" lang="fr-FR" altLang="fr-FR" sz="225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de particules de boue</a:t>
            </a:r>
          </a:p>
        </p:txBody>
      </p:sp>
      <p:sp>
        <p:nvSpPr>
          <p:cNvPr id="23558" name="TextBox 11"/>
          <p:cNvSpPr txBox="1">
            <a:spLocks noChangeArrowheads="1"/>
          </p:cNvSpPr>
          <p:nvPr/>
        </p:nvSpPr>
        <p:spPr bwMode="auto">
          <a:xfrm>
            <a:off x="8978648" y="5807577"/>
            <a:ext cx="1718291" cy="4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ts val="600"/>
              </a:spcAft>
              <a:buClr>
                <a:schemeClr val="accent2"/>
              </a:buClr>
              <a:buSzPct val="120000"/>
              <a:buFont typeface="Lucida Grande"/>
              <a:buChar char="‣"/>
              <a:defRPr sz="2400">
                <a:solidFill>
                  <a:schemeClr val="tx1"/>
                </a:solidFill>
                <a:latin typeface="Calibri" panose="020F0502020204030204" pitchFamily="34" charset="0"/>
              </a:defRPr>
            </a:lvl1pPr>
            <a:lvl2pPr marL="742950" indent="-285750">
              <a:spcAft>
                <a:spcPts val="600"/>
              </a:spcAft>
              <a:buClr>
                <a:schemeClr val="accent2"/>
              </a:buClr>
              <a:buSzPct val="100000"/>
              <a:buFont typeface="Calibri" panose="020F0502020204030204" pitchFamily="34" charset="0"/>
              <a:buChar char="−"/>
              <a:defRPr sz="2000">
                <a:solidFill>
                  <a:schemeClr val="tx1"/>
                </a:solidFill>
                <a:latin typeface="Calibri" panose="020F0502020204030204" pitchFamily="34" charset="0"/>
                <a:cs typeface="Arial" panose="020B0604020202020204" pitchFamily="34" charset="0"/>
              </a:defRPr>
            </a:lvl2pPr>
            <a:lvl3pPr marL="1143000" indent="-228600">
              <a:spcAft>
                <a:spcPts val="600"/>
              </a:spcAft>
              <a:buClr>
                <a:schemeClr val="accent2"/>
              </a:buClr>
              <a:buSzPct val="90000"/>
              <a:buFont typeface="Calibri" panose="020F0502020204030204" pitchFamily="34" charset="0"/>
              <a:buChar char="•"/>
              <a:defRPr>
                <a:solidFill>
                  <a:schemeClr val="tx1"/>
                </a:solidFill>
                <a:latin typeface="Calibri" panose="020F0502020204030204" pitchFamily="34" charset="0"/>
                <a:cs typeface="Arial" panose="020B0604020202020204" pitchFamily="34" charset="0"/>
              </a:defRPr>
            </a:lvl3pPr>
            <a:lvl4pPr marL="1600200" indent="-228600">
              <a:buFont typeface="Arial" panose="020B0604020202020204" pitchFamily="34" charset="0"/>
              <a:defRPr sz="2800" i="1">
                <a:solidFill>
                  <a:schemeClr val="tx1"/>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5pPr>
            <a:lvl6pPr marL="25146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6pPr>
            <a:lvl7pPr marL="29718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7pPr>
            <a:lvl8pPr marL="34290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8pPr>
            <a:lvl9pPr marL="38862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9pPr>
          </a:lstStyle>
          <a:p>
            <a:pPr marL="0" marR="0" lvl="0" indent="0" algn="l" defTabSz="766432" rtl="0" eaLnBrk="1" fontAlgn="auto" latinLnBrk="0" hangingPunct="1">
              <a:lnSpc>
                <a:spcPct val="100000"/>
              </a:lnSpc>
              <a:spcBef>
                <a:spcPts val="0"/>
              </a:spcBef>
              <a:spcAft>
                <a:spcPct val="0"/>
              </a:spcAft>
              <a:buClrTx/>
              <a:buSzTx/>
              <a:buFontTx/>
              <a:buNone/>
              <a:tabLst/>
              <a:defRPr/>
            </a:pPr>
            <a:r>
              <a:rPr kumimoji="0" lang="en-GB" altLang="fr-FR" sz="2253"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Nb. de cycles</a:t>
            </a:r>
          </a:p>
        </p:txBody>
      </p:sp>
      <p:sp>
        <p:nvSpPr>
          <p:cNvPr id="13" name="TextBox 12"/>
          <p:cNvSpPr txBox="1">
            <a:spLocks noChangeArrowheads="1"/>
          </p:cNvSpPr>
          <p:nvPr/>
        </p:nvSpPr>
        <p:spPr bwMode="auto">
          <a:xfrm>
            <a:off x="10138128" y="3650349"/>
            <a:ext cx="1870781" cy="64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600"/>
              </a:spcAft>
              <a:buClr>
                <a:schemeClr val="accent2"/>
              </a:buClr>
              <a:buSzPct val="120000"/>
              <a:buFont typeface="Lucida Grande"/>
              <a:buChar char="‣"/>
              <a:defRPr sz="2400">
                <a:solidFill>
                  <a:schemeClr val="tx1"/>
                </a:solidFill>
                <a:latin typeface="Calibri" panose="020F0502020204030204" pitchFamily="34" charset="0"/>
              </a:defRPr>
            </a:lvl1pPr>
            <a:lvl2pPr marL="742950" indent="-285750">
              <a:spcAft>
                <a:spcPts val="600"/>
              </a:spcAft>
              <a:buClr>
                <a:schemeClr val="accent2"/>
              </a:buClr>
              <a:buSzPct val="100000"/>
              <a:buFont typeface="Calibri" panose="020F0502020204030204" pitchFamily="34" charset="0"/>
              <a:buChar char="−"/>
              <a:defRPr sz="2000">
                <a:solidFill>
                  <a:schemeClr val="tx1"/>
                </a:solidFill>
                <a:latin typeface="Calibri" panose="020F0502020204030204" pitchFamily="34" charset="0"/>
                <a:cs typeface="Arial" panose="020B0604020202020204" pitchFamily="34" charset="0"/>
              </a:defRPr>
            </a:lvl2pPr>
            <a:lvl3pPr marL="1143000" indent="-228600">
              <a:spcAft>
                <a:spcPts val="600"/>
              </a:spcAft>
              <a:buClr>
                <a:schemeClr val="accent2"/>
              </a:buClr>
              <a:buSzPct val="90000"/>
              <a:buFont typeface="Calibri" panose="020F0502020204030204" pitchFamily="34" charset="0"/>
              <a:buChar char="•"/>
              <a:defRPr>
                <a:solidFill>
                  <a:schemeClr val="tx1"/>
                </a:solidFill>
                <a:latin typeface="Calibri" panose="020F0502020204030204" pitchFamily="34" charset="0"/>
                <a:cs typeface="Arial" panose="020B0604020202020204" pitchFamily="34" charset="0"/>
              </a:defRPr>
            </a:lvl3pPr>
            <a:lvl4pPr marL="1600200" indent="-228600">
              <a:buFont typeface="Arial" panose="020B0604020202020204" pitchFamily="34" charset="0"/>
              <a:defRPr sz="2800" i="1">
                <a:solidFill>
                  <a:schemeClr val="tx1"/>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5pPr>
            <a:lvl6pPr marL="25146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6pPr>
            <a:lvl7pPr marL="29718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7pPr>
            <a:lvl8pPr marL="34290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8pPr>
            <a:lvl9pPr marL="38862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9pPr>
          </a:lstStyle>
          <a:p>
            <a:pPr marL="0" marR="0" lvl="0" indent="0" algn="l" defTabSz="766432" rtl="0" eaLnBrk="1" fontAlgn="auto" latinLnBrk="0" hangingPunct="1">
              <a:lnSpc>
                <a:spcPct val="100000"/>
              </a:lnSpc>
              <a:spcBef>
                <a:spcPts val="0"/>
              </a:spcBef>
              <a:spcAft>
                <a:spcPct val="0"/>
              </a:spcAft>
              <a:buClrTx/>
              <a:buSzTx/>
              <a:buFontTx/>
              <a:buNone/>
              <a:tabLst/>
              <a:defRPr/>
            </a:pPr>
            <a:r>
              <a:rPr kumimoji="0" lang="fr-FR" altLang="fr-FR" sz="1803" b="0" i="0" u="none" strike="noStrike" kern="1200" cap="none" spc="0" normalizeH="0" baseline="0" noProof="0">
                <a:ln>
                  <a:noFill/>
                </a:ln>
                <a:solidFill>
                  <a:srgbClr val="4BA04B"/>
                </a:solidFill>
                <a:effectLst/>
                <a:uLnTx/>
                <a:uFillTx/>
                <a:latin typeface="Calibri" panose="020F0502020204030204" pitchFamily="34" charset="0"/>
                <a:ea typeface="+mn-ea"/>
                <a:cs typeface="+mn-cs"/>
              </a:rPr>
              <a:t>42% de particules dans l'installation</a:t>
            </a:r>
          </a:p>
        </p:txBody>
      </p:sp>
      <p:sp>
        <p:nvSpPr>
          <p:cNvPr id="14" name="TextBox 13"/>
          <p:cNvSpPr txBox="1">
            <a:spLocks noChangeArrowheads="1"/>
          </p:cNvSpPr>
          <p:nvPr/>
        </p:nvSpPr>
        <p:spPr bwMode="auto">
          <a:xfrm>
            <a:off x="10138128" y="4935145"/>
            <a:ext cx="1870781" cy="64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600"/>
              </a:spcAft>
              <a:buClr>
                <a:schemeClr val="accent2"/>
              </a:buClr>
              <a:buSzPct val="120000"/>
              <a:buFont typeface="Lucida Grande"/>
              <a:buChar char="‣"/>
              <a:defRPr sz="2400">
                <a:solidFill>
                  <a:schemeClr val="tx1"/>
                </a:solidFill>
                <a:latin typeface="Calibri" panose="020F0502020204030204" pitchFamily="34" charset="0"/>
              </a:defRPr>
            </a:lvl1pPr>
            <a:lvl2pPr marL="742950" indent="-285750">
              <a:spcAft>
                <a:spcPts val="600"/>
              </a:spcAft>
              <a:buClr>
                <a:schemeClr val="accent2"/>
              </a:buClr>
              <a:buSzPct val="100000"/>
              <a:buFont typeface="Calibri" panose="020F0502020204030204" pitchFamily="34" charset="0"/>
              <a:buChar char="−"/>
              <a:defRPr sz="2000">
                <a:solidFill>
                  <a:schemeClr val="tx1"/>
                </a:solidFill>
                <a:latin typeface="Calibri" panose="020F0502020204030204" pitchFamily="34" charset="0"/>
                <a:cs typeface="Arial" panose="020B0604020202020204" pitchFamily="34" charset="0"/>
              </a:defRPr>
            </a:lvl2pPr>
            <a:lvl3pPr marL="1143000" indent="-228600">
              <a:spcAft>
                <a:spcPts val="600"/>
              </a:spcAft>
              <a:buClr>
                <a:schemeClr val="accent2"/>
              </a:buClr>
              <a:buSzPct val="90000"/>
              <a:buFont typeface="Calibri" panose="020F0502020204030204" pitchFamily="34" charset="0"/>
              <a:buChar char="•"/>
              <a:defRPr>
                <a:solidFill>
                  <a:schemeClr val="tx1"/>
                </a:solidFill>
                <a:latin typeface="Calibri" panose="020F0502020204030204" pitchFamily="34" charset="0"/>
                <a:cs typeface="Arial" panose="020B0604020202020204" pitchFamily="34" charset="0"/>
              </a:defRPr>
            </a:lvl3pPr>
            <a:lvl4pPr marL="1600200" indent="-228600">
              <a:buFont typeface="Arial" panose="020B0604020202020204" pitchFamily="34" charset="0"/>
              <a:defRPr sz="2800" i="1">
                <a:solidFill>
                  <a:schemeClr val="tx1"/>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5pPr>
            <a:lvl6pPr marL="25146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6pPr>
            <a:lvl7pPr marL="29718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7pPr>
            <a:lvl8pPr marL="34290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8pPr>
            <a:lvl9pPr marL="3886200" indent="-228600" defTabSz="509588" eaLnBrk="0" fontAlgn="base" hangingPunct="0">
              <a:spcBef>
                <a:spcPct val="0"/>
              </a:spcBef>
              <a:spcAft>
                <a:spcPct val="0"/>
              </a:spcAft>
              <a:buFont typeface="Arial" panose="020B0604020202020204" pitchFamily="34" charset="0"/>
              <a:buChar char="»"/>
              <a:defRPr sz="2800" i="1">
                <a:solidFill>
                  <a:schemeClr val="tx1"/>
                </a:solidFill>
                <a:latin typeface="Arial" panose="020B0604020202020204" pitchFamily="34" charset="0"/>
                <a:cs typeface="Arial" panose="020B0604020202020204" pitchFamily="34" charset="0"/>
              </a:defRPr>
            </a:lvl9pPr>
          </a:lstStyle>
          <a:p>
            <a:pPr marL="0" marR="0" lvl="0" indent="0" algn="l" defTabSz="766432" rtl="0" eaLnBrk="1" fontAlgn="auto" latinLnBrk="0" hangingPunct="1">
              <a:lnSpc>
                <a:spcPct val="100000"/>
              </a:lnSpc>
              <a:spcBef>
                <a:spcPts val="0"/>
              </a:spcBef>
              <a:spcAft>
                <a:spcPct val="0"/>
              </a:spcAft>
              <a:buClrTx/>
              <a:buSzTx/>
              <a:buFontTx/>
              <a:buNone/>
              <a:tabLst/>
              <a:defRPr/>
            </a:pPr>
            <a:r>
              <a:rPr kumimoji="0" lang="fr-FR" altLang="fr-FR" sz="1803" b="0" i="0" u="none" strike="noStrike" kern="1200" cap="none" spc="0" normalizeH="0" baseline="0" noProof="0">
                <a:ln>
                  <a:noFill/>
                </a:ln>
                <a:solidFill>
                  <a:srgbClr val="B71234"/>
                </a:solidFill>
                <a:effectLst/>
                <a:uLnTx/>
                <a:uFillTx/>
                <a:latin typeface="Calibri" panose="020F0502020204030204" pitchFamily="34" charset="0"/>
                <a:ea typeface="+mn-ea"/>
                <a:cs typeface="+mn-cs"/>
              </a:rPr>
              <a:t>4% de particules dans l'installation</a:t>
            </a:r>
          </a:p>
        </p:txBody>
      </p:sp>
      <p:pic>
        <p:nvPicPr>
          <p:cNvPr id="2" name="Picture 6" descr="A blue metal cylinder with a white label&#10;&#10;Description automatically generated">
            <a:extLst>
              <a:ext uri="{FF2B5EF4-FFF2-40B4-BE49-F238E27FC236}">
                <a16:creationId xmlns:a16="http://schemas.microsoft.com/office/drawing/2014/main" id="{F297EDAC-A606-2DA3-A364-7313AA1D762F}"/>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13235" t="15947" r="9981" b="8646"/>
          <a:stretch/>
        </p:blipFill>
        <p:spPr>
          <a:xfrm>
            <a:off x="11709856" y="970677"/>
            <a:ext cx="1683235" cy="2679672"/>
          </a:xfrm>
          <a:prstGeom prst="rect">
            <a:avLst/>
          </a:prstGeom>
        </p:spPr>
      </p:pic>
      <p:pic>
        <p:nvPicPr>
          <p:cNvPr id="3" name="Image 2">
            <a:extLst>
              <a:ext uri="{FF2B5EF4-FFF2-40B4-BE49-F238E27FC236}">
                <a16:creationId xmlns:a16="http://schemas.microsoft.com/office/drawing/2014/main" id="{95CB17C5-9F5D-4498-96B3-F91342715969}"/>
              </a:ext>
            </a:extLst>
          </p:cNvPr>
          <p:cNvPicPr>
            <a:picLocks noChangeAspect="1"/>
          </p:cNvPicPr>
          <p:nvPr/>
        </p:nvPicPr>
        <p:blipFill>
          <a:blip r:embed="rId5"/>
          <a:stretch>
            <a:fillRect/>
          </a:stretch>
        </p:blipFill>
        <p:spPr>
          <a:xfrm>
            <a:off x="5540633" y="1078521"/>
            <a:ext cx="4599752" cy="3856736"/>
          </a:xfrm>
          <a:prstGeom prst="rect">
            <a:avLst/>
          </a:prstGeom>
        </p:spPr>
      </p:pic>
      <p:grpSp>
        <p:nvGrpSpPr>
          <p:cNvPr id="11" name="Groupe 10">
            <a:extLst>
              <a:ext uri="{FF2B5EF4-FFF2-40B4-BE49-F238E27FC236}">
                <a16:creationId xmlns:a16="http://schemas.microsoft.com/office/drawing/2014/main" id="{3A09622B-BDDD-C41A-1EDD-FECCFC1C640C}"/>
              </a:ext>
            </a:extLst>
          </p:cNvPr>
          <p:cNvGrpSpPr/>
          <p:nvPr/>
        </p:nvGrpSpPr>
        <p:grpSpPr>
          <a:xfrm>
            <a:off x="2384906" y="1093212"/>
            <a:ext cx="2766578" cy="3844508"/>
            <a:chOff x="2847703" y="958738"/>
            <a:chExt cx="3779300" cy="5955738"/>
          </a:xfrm>
        </p:grpSpPr>
        <p:grpSp>
          <p:nvGrpSpPr>
            <p:cNvPr id="5" name="Groupe 4">
              <a:extLst>
                <a:ext uri="{FF2B5EF4-FFF2-40B4-BE49-F238E27FC236}">
                  <a16:creationId xmlns:a16="http://schemas.microsoft.com/office/drawing/2014/main" id="{B7F07173-AE59-4EAB-BB6D-FC41C0404FEE}"/>
                </a:ext>
              </a:extLst>
            </p:cNvPr>
            <p:cNvGrpSpPr/>
            <p:nvPr/>
          </p:nvGrpSpPr>
          <p:grpSpPr>
            <a:xfrm>
              <a:off x="2847703" y="958738"/>
              <a:ext cx="3779300" cy="5955738"/>
              <a:chOff x="2077188" y="700556"/>
              <a:chExt cx="3779300" cy="5955738"/>
            </a:xfrm>
          </p:grpSpPr>
          <p:pic>
            <p:nvPicPr>
              <p:cNvPr id="17" name="Image 16">
                <a:extLst>
                  <a:ext uri="{FF2B5EF4-FFF2-40B4-BE49-F238E27FC236}">
                    <a16:creationId xmlns:a16="http://schemas.microsoft.com/office/drawing/2014/main" id="{D649FEB6-4A6C-4B07-9309-DD04C919EC5E}"/>
                  </a:ext>
                </a:extLst>
              </p:cNvPr>
              <p:cNvPicPr>
                <a:picLocks noChangeAspect="1"/>
              </p:cNvPicPr>
              <p:nvPr/>
            </p:nvPicPr>
            <p:blipFill>
              <a:blip r:embed="rId6"/>
              <a:stretch>
                <a:fillRect/>
              </a:stretch>
            </p:blipFill>
            <p:spPr>
              <a:xfrm>
                <a:off x="2077188" y="700556"/>
                <a:ext cx="3779300" cy="5955738"/>
              </a:xfrm>
              <a:prstGeom prst="rect">
                <a:avLst/>
              </a:prstGeom>
              <a:ln w="57150">
                <a:solidFill>
                  <a:srgbClr val="DC7300"/>
                </a:solidFill>
              </a:ln>
            </p:spPr>
          </p:pic>
          <p:sp>
            <p:nvSpPr>
              <p:cNvPr id="4" name="Rectangle 3">
                <a:extLst>
                  <a:ext uri="{FF2B5EF4-FFF2-40B4-BE49-F238E27FC236}">
                    <a16:creationId xmlns:a16="http://schemas.microsoft.com/office/drawing/2014/main" id="{DB43BF1C-347B-D190-E1A6-C6F44699D71E}"/>
                  </a:ext>
                </a:extLst>
              </p:cNvPr>
              <p:cNvSpPr/>
              <p:nvPr/>
            </p:nvSpPr>
            <p:spPr>
              <a:xfrm>
                <a:off x="4914900" y="4762500"/>
                <a:ext cx="723900" cy="546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0" name="Picture 6" descr="A blue metal cylinder with a white label&#10;&#10;Description automatically generated">
              <a:extLst>
                <a:ext uri="{FF2B5EF4-FFF2-40B4-BE49-F238E27FC236}">
                  <a16:creationId xmlns:a16="http://schemas.microsoft.com/office/drawing/2014/main" id="{A52EDDC0-9122-69C2-C661-41BD42FE8235}"/>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13235" t="24437" r="9981" b="8646"/>
            <a:stretch/>
          </p:blipFill>
          <p:spPr>
            <a:xfrm rot="5400000">
              <a:off x="4471984" y="4544416"/>
              <a:ext cx="1005858" cy="1421004"/>
            </a:xfrm>
            <a:prstGeom prst="rect">
              <a:avLst/>
            </a:prstGeom>
          </p:spPr>
        </p:pic>
      </p:grpSp>
      <p:sp>
        <p:nvSpPr>
          <p:cNvPr id="21" name="Rectangle 20">
            <a:extLst>
              <a:ext uri="{FF2B5EF4-FFF2-40B4-BE49-F238E27FC236}">
                <a16:creationId xmlns:a16="http://schemas.microsoft.com/office/drawing/2014/main" id="{4F886C3B-A8F5-9F7E-E5FA-8D4B39DD7566}"/>
              </a:ext>
            </a:extLst>
          </p:cNvPr>
          <p:cNvSpPr/>
          <p:nvPr/>
        </p:nvSpPr>
        <p:spPr>
          <a:xfrm>
            <a:off x="12024423" y="6438314"/>
            <a:ext cx="1054100" cy="63474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625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F1A86F1-B920-1F19-DEAB-55802817FD73}"/>
              </a:ext>
            </a:extLst>
          </p:cNvPr>
          <p:cNvSpPr>
            <a:spLocks noGrp="1"/>
          </p:cNvSpPr>
          <p:nvPr>
            <p:ph type="sldNum" sz="quarter" idx="11"/>
          </p:nvPr>
        </p:nvSpPr>
        <p:spPr/>
        <p:txBody>
          <a:bodyPr/>
          <a:lstStyle/>
          <a:p>
            <a:pPr marL="0" marR="0" lvl="0" indent="0" algn="r" defTabSz="404666" rtl="0" eaLnBrk="1" fontAlgn="auto" latinLnBrk="0" hangingPunct="1">
              <a:lnSpc>
                <a:spcPct val="100000"/>
              </a:lnSpc>
              <a:spcBef>
                <a:spcPts val="0"/>
              </a:spcBef>
              <a:spcAft>
                <a:spcPts val="0"/>
              </a:spcAft>
              <a:buClrTx/>
              <a:buSzTx/>
              <a:buFontTx/>
              <a:buNone/>
              <a:tabLst/>
              <a:defRPr/>
            </a:pPr>
            <a:fld id="{95191AD4-6EAE-2D47-B251-76389B557F4A}" type="slidenum">
              <a:rPr kumimoji="0" lang="fr-FR" sz="1198" b="0" i="0" u="none" strike="noStrike" kern="1200" cap="none" spc="0" normalizeH="0" baseline="0" noProof="0" smtClean="0">
                <a:ln>
                  <a:noFill/>
                </a:ln>
                <a:solidFill>
                  <a:srgbClr val="404040"/>
                </a:solidFill>
                <a:effectLst/>
                <a:uLnTx/>
                <a:uFillTx/>
                <a:latin typeface="Arial"/>
                <a:ea typeface="+mn-ea"/>
                <a:cs typeface="Arial"/>
              </a:rPr>
              <a:pPr marL="0" marR="0" lvl="0" indent="0" algn="r" defTabSz="404666" rtl="0" eaLnBrk="1" fontAlgn="auto" latinLnBrk="0" hangingPunct="1">
                <a:lnSpc>
                  <a:spcPct val="100000"/>
                </a:lnSpc>
                <a:spcBef>
                  <a:spcPts val="0"/>
                </a:spcBef>
                <a:spcAft>
                  <a:spcPts val="0"/>
                </a:spcAft>
                <a:buClrTx/>
                <a:buSzTx/>
                <a:buFontTx/>
                <a:buNone/>
                <a:tabLst/>
                <a:defRPr/>
              </a:pPr>
              <a:t>52</a:t>
            </a:fld>
            <a:endParaRPr kumimoji="0" lang="fr-FR" sz="1198" b="0" i="0" u="none" strike="noStrike" kern="1200" cap="none" spc="0" normalizeH="0" baseline="0" noProof="0">
              <a:ln>
                <a:noFill/>
              </a:ln>
              <a:solidFill>
                <a:srgbClr val="404040"/>
              </a:solidFill>
              <a:effectLst/>
              <a:uLnTx/>
              <a:uFillTx/>
              <a:latin typeface="Arial"/>
              <a:ea typeface="+mn-ea"/>
              <a:cs typeface="Arial"/>
            </a:endParaRPr>
          </a:p>
        </p:txBody>
      </p:sp>
      <p:sp>
        <p:nvSpPr>
          <p:cNvPr id="2" name="Titre 1">
            <a:extLst>
              <a:ext uri="{FF2B5EF4-FFF2-40B4-BE49-F238E27FC236}">
                <a16:creationId xmlns:a16="http://schemas.microsoft.com/office/drawing/2014/main" id="{42A6ED89-04D4-FFF1-2562-FAE13B00A797}"/>
              </a:ext>
            </a:extLst>
          </p:cNvPr>
          <p:cNvSpPr>
            <a:spLocks noGrp="1"/>
          </p:cNvSpPr>
          <p:nvPr>
            <p:ph type="title" idx="4294967295"/>
          </p:nvPr>
        </p:nvSpPr>
        <p:spPr>
          <a:xfrm>
            <a:off x="611661" y="285235"/>
            <a:ext cx="11352213" cy="860425"/>
          </a:xfrm>
        </p:spPr>
        <p:txBody>
          <a:bodyPr/>
          <a:lstStyle/>
          <a:p>
            <a:r>
              <a:rPr lang="fr-FR"/>
              <a:t>ZCX en série vs en dérivation</a:t>
            </a:r>
          </a:p>
        </p:txBody>
      </p:sp>
      <p:pic>
        <p:nvPicPr>
          <p:cNvPr id="6" name="Image 5">
            <a:extLst>
              <a:ext uri="{FF2B5EF4-FFF2-40B4-BE49-F238E27FC236}">
                <a16:creationId xmlns:a16="http://schemas.microsoft.com/office/drawing/2014/main" id="{2965B518-C740-BEE6-2DCD-A27D6AF02406}"/>
              </a:ext>
            </a:extLst>
          </p:cNvPr>
          <p:cNvPicPr>
            <a:picLocks noChangeAspect="1"/>
          </p:cNvPicPr>
          <p:nvPr/>
        </p:nvPicPr>
        <p:blipFill rotWithShape="1">
          <a:blip r:embed="rId3"/>
          <a:srcRect l="7626" t="12639" r="4719"/>
          <a:stretch/>
        </p:blipFill>
        <p:spPr>
          <a:xfrm>
            <a:off x="330068" y="958012"/>
            <a:ext cx="2348038" cy="3689002"/>
          </a:xfrm>
          <a:prstGeom prst="rect">
            <a:avLst/>
          </a:prstGeom>
        </p:spPr>
      </p:pic>
      <p:pic>
        <p:nvPicPr>
          <p:cNvPr id="8" name="Image 7">
            <a:extLst>
              <a:ext uri="{FF2B5EF4-FFF2-40B4-BE49-F238E27FC236}">
                <a16:creationId xmlns:a16="http://schemas.microsoft.com/office/drawing/2014/main" id="{3775DB98-6B6A-15A0-676E-2917A3671515}"/>
              </a:ext>
            </a:extLst>
          </p:cNvPr>
          <p:cNvPicPr>
            <a:picLocks noChangeAspect="1"/>
          </p:cNvPicPr>
          <p:nvPr/>
        </p:nvPicPr>
        <p:blipFill rotWithShape="1">
          <a:blip r:embed="rId4"/>
          <a:srcRect l="10155" t="13855" r="8023"/>
          <a:stretch/>
        </p:blipFill>
        <p:spPr>
          <a:xfrm>
            <a:off x="330068" y="4708821"/>
            <a:ext cx="2348038" cy="2818416"/>
          </a:xfrm>
          <a:prstGeom prst="rect">
            <a:avLst/>
          </a:prstGeom>
        </p:spPr>
      </p:pic>
      <p:pic>
        <p:nvPicPr>
          <p:cNvPr id="10" name="Image 9">
            <a:extLst>
              <a:ext uri="{FF2B5EF4-FFF2-40B4-BE49-F238E27FC236}">
                <a16:creationId xmlns:a16="http://schemas.microsoft.com/office/drawing/2014/main" id="{72544378-6B12-024F-BBAC-CFF60DC2E0D3}"/>
              </a:ext>
            </a:extLst>
          </p:cNvPr>
          <p:cNvPicPr>
            <a:picLocks noChangeAspect="1"/>
          </p:cNvPicPr>
          <p:nvPr/>
        </p:nvPicPr>
        <p:blipFill>
          <a:blip r:embed="rId5"/>
          <a:stretch>
            <a:fillRect/>
          </a:stretch>
        </p:blipFill>
        <p:spPr>
          <a:xfrm>
            <a:off x="3492995" y="2999454"/>
            <a:ext cx="3375925" cy="4527783"/>
          </a:xfrm>
          <a:prstGeom prst="rect">
            <a:avLst/>
          </a:prstGeom>
        </p:spPr>
      </p:pic>
      <p:sp>
        <p:nvSpPr>
          <p:cNvPr id="13" name="ZoneTexte 12">
            <a:extLst>
              <a:ext uri="{FF2B5EF4-FFF2-40B4-BE49-F238E27FC236}">
                <a16:creationId xmlns:a16="http://schemas.microsoft.com/office/drawing/2014/main" id="{63A902D6-C4D6-267F-2F2B-434740B6D5B0}"/>
              </a:ext>
            </a:extLst>
          </p:cNvPr>
          <p:cNvSpPr txBox="1"/>
          <p:nvPr/>
        </p:nvSpPr>
        <p:spPr>
          <a:xfrm>
            <a:off x="6889307" y="821176"/>
            <a:ext cx="6706794" cy="255133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1598" b="1" i="0" u="none" strike="noStrike" kern="1200" cap="none" spc="0" normalizeH="0" baseline="0" noProof="0">
                <a:ln>
                  <a:noFill/>
                </a:ln>
                <a:solidFill>
                  <a:srgbClr val="000000"/>
                </a:solidFill>
                <a:effectLst/>
                <a:uLnTx/>
                <a:uFillTx/>
                <a:latin typeface="Mark Pro" panose="020B0504020201010104"/>
                <a:ea typeface="+mn-ea"/>
                <a:cs typeface="+mn-cs"/>
              </a:rPr>
              <a:t>Sécurité du mainteneur à prendre en compte </a:t>
            </a:r>
          </a:p>
          <a:p>
            <a:pPr marL="342403" marR="0" lvl="0" indent="0" algn="l" defTabSz="514350" rtl="0" eaLnBrk="1" fontAlgn="auto" latinLnBrk="0" hangingPunct="1">
              <a:lnSpc>
                <a:spcPct val="100000"/>
              </a:lnSpc>
              <a:spcBef>
                <a:spcPts val="0"/>
              </a:spcBef>
              <a:spcAft>
                <a:spcPts val="0"/>
              </a:spcAft>
              <a:buClrTx/>
              <a:buSzTx/>
              <a:buFontTx/>
              <a:buNone/>
              <a:tabLst/>
              <a:defRPr/>
            </a:pPr>
            <a:r>
              <a:rPr kumimoji="0" lang="fr-FR" sz="1598" b="0" i="0" u="none" strike="noStrike" kern="1200" cap="none" spc="0" normalizeH="0" baseline="0" noProof="0">
                <a:ln>
                  <a:noFill/>
                </a:ln>
                <a:solidFill>
                  <a:srgbClr val="000000"/>
                </a:solidFill>
                <a:effectLst/>
                <a:uLnTx/>
                <a:uFillTx/>
                <a:latin typeface="Mark Pro" panose="020B0504020201010104"/>
                <a:ea typeface="+mn-ea"/>
                <a:cs typeface="+mn-cs"/>
              </a:rPr>
              <a:t> </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1598" b="1" i="0" u="none" strike="noStrike" kern="1200" cap="none" spc="0" normalizeH="0" baseline="0" noProof="0">
                <a:ln>
                  <a:noFill/>
                </a:ln>
                <a:solidFill>
                  <a:srgbClr val="000000"/>
                </a:solidFill>
                <a:effectLst/>
                <a:uLnTx/>
                <a:uFillTx/>
                <a:latin typeface="Mark Pro" panose="020B0504020201010104"/>
                <a:ea typeface="+mn-ea"/>
                <a:cs typeface="+mn-cs"/>
              </a:rPr>
              <a:t>La maintenance n'est pas si simple</a:t>
            </a:r>
          </a:p>
          <a:p>
            <a:pPr marL="342403" marR="0" lvl="0" indent="0" algn="l" defTabSz="514350" rtl="0" eaLnBrk="1" fontAlgn="auto" latinLnBrk="0" hangingPunct="1">
              <a:lnSpc>
                <a:spcPct val="100000"/>
              </a:lnSpc>
              <a:spcBef>
                <a:spcPts val="0"/>
              </a:spcBef>
              <a:spcAft>
                <a:spcPts val="0"/>
              </a:spcAft>
              <a:buClrTx/>
              <a:buSzTx/>
              <a:buFontTx/>
              <a:buNone/>
              <a:tabLst/>
              <a:defRPr/>
            </a:pPr>
            <a:r>
              <a:rPr kumimoji="0" lang="fr-FR" sz="1598" b="0" i="0" u="none" strike="noStrike" kern="1200" cap="none" spc="0" normalizeH="0" baseline="0" noProof="0">
                <a:ln>
                  <a:noFill/>
                </a:ln>
                <a:solidFill>
                  <a:srgbClr val="000000"/>
                </a:solidFill>
                <a:effectLst/>
                <a:uLnTx/>
                <a:uFillTx/>
                <a:latin typeface="Mark Pro" panose="020B0504020201010104"/>
                <a:ea typeface="+mn-ea"/>
                <a:cs typeface="+mn-cs"/>
              </a:rPr>
              <a:t> </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1598" b="1" i="0" u="none" strike="noStrike" kern="1200" cap="none" spc="0" normalizeH="0" baseline="0" noProof="0">
                <a:ln>
                  <a:noFill/>
                </a:ln>
                <a:solidFill>
                  <a:srgbClr val="000000"/>
                </a:solidFill>
                <a:effectLst/>
                <a:uLnTx/>
                <a:uFillTx/>
                <a:latin typeface="Mark Pro" panose="020B0504020201010104"/>
                <a:ea typeface="+mn-ea"/>
                <a:cs typeface="+mn-cs"/>
              </a:rPr>
              <a:t>Coût de mise en œuvre </a:t>
            </a:r>
          </a:p>
          <a:p>
            <a:pPr marL="285336" marR="0" lvl="0" indent="-285336" algn="l" defTabSz="514350" rtl="0" eaLnBrk="1" fontAlgn="auto" latinLnBrk="0" hangingPunct="1">
              <a:lnSpc>
                <a:spcPct val="100000"/>
              </a:lnSpc>
              <a:spcBef>
                <a:spcPts val="0"/>
              </a:spcBef>
              <a:spcAft>
                <a:spcPts val="0"/>
              </a:spcAft>
              <a:buClrTx/>
              <a:buSzTx/>
              <a:buFontTx/>
              <a:buChar char="-"/>
              <a:tabLst/>
              <a:defRPr/>
            </a:pPr>
            <a:endParaRPr kumimoji="0" lang="fr-FR" sz="1598" b="0" i="0" u="none" strike="noStrike" kern="1200" cap="none" spc="0" normalizeH="0" baseline="0" noProof="0">
              <a:ln>
                <a:noFill/>
              </a:ln>
              <a:solidFill>
                <a:srgbClr val="000000"/>
              </a:solidFill>
              <a:effectLst/>
              <a:uLnTx/>
              <a:uFillTx/>
              <a:latin typeface="Mark Pro" panose="020B0504020201010104"/>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sz="1598" b="1" i="0" u="none" strike="noStrike" kern="1200" cap="none" spc="0" normalizeH="0" baseline="0" noProof="0">
                <a:ln>
                  <a:noFill/>
                </a:ln>
                <a:solidFill>
                  <a:srgbClr val="000000"/>
                </a:solidFill>
                <a:effectLst/>
                <a:uLnTx/>
                <a:uFillTx/>
                <a:latin typeface="Mark Pro" panose="020B0504020201010104"/>
                <a:ea typeface="+mn-ea"/>
                <a:cs typeface="+mn-cs"/>
              </a:rPr>
              <a:t>Consommation électrique du circulateur</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fr-FR" sz="1598" b="0" i="0" u="none" strike="noStrike" kern="1200" cap="none" spc="0" normalizeH="0" baseline="0" noProof="0">
              <a:ln>
                <a:noFill/>
              </a:ln>
              <a:solidFill>
                <a:srgbClr val="000000"/>
              </a:solidFill>
              <a:effectLst/>
              <a:uLnTx/>
              <a:uFillTx/>
              <a:latin typeface="Mark Pro" panose="020B0504020201010104"/>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fr-FR" sz="1598" b="0" i="0" u="none" strike="noStrike" kern="1200" cap="none" spc="0" normalizeH="0" baseline="0" noProof="0">
              <a:ln>
                <a:noFill/>
              </a:ln>
              <a:solidFill>
                <a:srgbClr val="000000"/>
              </a:solidFill>
              <a:effectLst/>
              <a:uLnTx/>
              <a:uFillTx/>
              <a:latin typeface="Mark Pro" panose="020B0504020201010104"/>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fr-FR" sz="1598" b="0" i="0" u="none" strike="noStrike" kern="1200" cap="none" spc="0" normalizeH="0" baseline="0" noProof="0">
              <a:ln>
                <a:noFill/>
              </a:ln>
              <a:solidFill>
                <a:srgbClr val="000000"/>
              </a:solidFill>
              <a:effectLst/>
              <a:uLnTx/>
              <a:uFillTx/>
              <a:latin typeface="Mark Pro" panose="020B0504020201010104"/>
              <a:ea typeface="+mn-ea"/>
              <a:cs typeface="+mn-cs"/>
            </a:endParaRPr>
          </a:p>
        </p:txBody>
      </p:sp>
      <p:sp>
        <p:nvSpPr>
          <p:cNvPr id="15" name="ZoneTexte 14">
            <a:extLst>
              <a:ext uri="{FF2B5EF4-FFF2-40B4-BE49-F238E27FC236}">
                <a16:creationId xmlns:a16="http://schemas.microsoft.com/office/drawing/2014/main" id="{FFA1BBD4-67D9-5FA9-F40C-F9E7BD17E378}"/>
              </a:ext>
            </a:extLst>
          </p:cNvPr>
          <p:cNvSpPr txBox="1"/>
          <p:nvPr/>
        </p:nvSpPr>
        <p:spPr>
          <a:xfrm>
            <a:off x="3035792" y="1014716"/>
            <a:ext cx="3375926" cy="1784784"/>
          </a:xfrm>
          <a:prstGeom prst="rect">
            <a:avLst/>
          </a:prstGeom>
          <a:noFill/>
        </p:spPr>
        <p:txBody>
          <a:bodyPr wrap="square">
            <a:spAutoFit/>
          </a:bodyPr>
          <a:lstStyle/>
          <a:p>
            <a:pPr marL="0" marR="0" lvl="0" indent="0" algn="l" defTabSz="765321" rtl="0" eaLnBrk="1" fontAlgn="auto" latinLnBrk="0" hangingPunct="1">
              <a:lnSpc>
                <a:spcPct val="100000"/>
              </a:lnSpc>
              <a:spcBef>
                <a:spcPts val="0"/>
              </a:spcBef>
              <a:spcAft>
                <a:spcPts val="0"/>
              </a:spcAft>
              <a:buClrTx/>
              <a:buSzTx/>
              <a:buFontTx/>
              <a:buNone/>
              <a:tabLst/>
              <a:defRPr/>
            </a:pPr>
            <a:endParaRPr kumimoji="0" lang="fr-FR" sz="1398" b="0" i="0" u="none" strike="noStrike" kern="1200" cap="none" spc="0" normalizeH="0" baseline="0" noProof="0">
              <a:ln>
                <a:noFill/>
              </a:ln>
              <a:solidFill>
                <a:srgbClr val="000000"/>
              </a:solidFill>
              <a:effectLst/>
              <a:uLnTx/>
              <a:uFillTx/>
              <a:latin typeface="Mark Pro" panose="020B0504020201010104"/>
              <a:ea typeface="+mn-ea"/>
              <a:cs typeface="+mn-cs"/>
            </a:endParaRPr>
          </a:p>
          <a:p>
            <a:pPr marL="0" marR="0" lvl="0" indent="0" algn="l" defTabSz="765321"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a:ln>
                  <a:noFill/>
                </a:ln>
                <a:solidFill>
                  <a:srgbClr val="000000"/>
                </a:solidFill>
                <a:effectLst/>
                <a:uLnTx/>
                <a:uFillTx/>
                <a:latin typeface="Mark Pro" panose="020B0504020201010104"/>
                <a:ea typeface="+mn-ea"/>
                <a:cs typeface="+mn-cs"/>
              </a:rPr>
              <a:t> Consommation de la pompe de dérivation à son maximum ou alors pompe HS</a:t>
            </a:r>
          </a:p>
          <a:p>
            <a:pPr marL="0" marR="0" lvl="0" indent="0" algn="l" defTabSz="765321"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a:ln>
                  <a:noFill/>
                </a:ln>
                <a:solidFill>
                  <a:srgbClr val="000000"/>
                </a:solidFill>
                <a:effectLst/>
                <a:uLnTx/>
                <a:uFillTx/>
                <a:latin typeface="Mark Pro" panose="020B0504020201010104"/>
                <a:ea typeface="+mn-ea"/>
                <a:cs typeface="+mn-cs"/>
              </a:rPr>
              <a:t> Le débit dérivé et traité est pratiquement nul donc 100% du débit n'est plus traité.</a:t>
            </a:r>
          </a:p>
        </p:txBody>
      </p:sp>
      <p:pic>
        <p:nvPicPr>
          <p:cNvPr id="3" name="Espace réservé du contenu 4" descr="Une image contenant tuyau, cylindre, plomberie, outil&#10;&#10;Description générée automatiquement">
            <a:extLst>
              <a:ext uri="{FF2B5EF4-FFF2-40B4-BE49-F238E27FC236}">
                <a16:creationId xmlns:a16="http://schemas.microsoft.com/office/drawing/2014/main" id="{1DCE3F56-2469-0AB3-549A-EB55024F7722}"/>
              </a:ext>
            </a:extLst>
          </p:cNvPr>
          <p:cNvPicPr>
            <a:picLocks noChangeAspect="1"/>
          </p:cNvPicPr>
          <p:nvPr/>
        </p:nvPicPr>
        <p:blipFill rotWithShape="1">
          <a:blip r:embed="rId6"/>
          <a:srcRect l="50000" t="14034" b="20724"/>
          <a:stretch/>
        </p:blipFill>
        <p:spPr>
          <a:xfrm>
            <a:off x="7570428" y="2967497"/>
            <a:ext cx="5271753" cy="4591577"/>
          </a:xfrm>
          <a:prstGeom prst="rect">
            <a:avLst/>
          </a:prstGeom>
          <a:noFill/>
        </p:spPr>
      </p:pic>
      <p:sp>
        <p:nvSpPr>
          <p:cNvPr id="5" name="ZoneTexte 4">
            <a:extLst>
              <a:ext uri="{FF2B5EF4-FFF2-40B4-BE49-F238E27FC236}">
                <a16:creationId xmlns:a16="http://schemas.microsoft.com/office/drawing/2014/main" id="{876B0529-2319-B7C5-F142-979940D21F9B}"/>
              </a:ext>
            </a:extLst>
          </p:cNvPr>
          <p:cNvSpPr txBox="1"/>
          <p:nvPr/>
        </p:nvSpPr>
        <p:spPr>
          <a:xfrm>
            <a:off x="10680208" y="3103435"/>
            <a:ext cx="1018227" cy="230832"/>
          </a:xfrm>
          <a:prstGeom prst="rect">
            <a:avLst/>
          </a:prstGeom>
          <a:noFill/>
        </p:spPr>
        <p:txBody>
          <a:bodyPr wrap="none" rtlCol="0">
            <a:spAutoFit/>
          </a:bodyPr>
          <a:lstStyle/>
          <a:p>
            <a:r>
              <a:rPr lang="fr-FR" sz="900"/>
              <a:t>Source LinkedIn</a:t>
            </a:r>
          </a:p>
        </p:txBody>
      </p:sp>
    </p:spTree>
    <p:extLst>
      <p:ext uri="{BB962C8B-B14F-4D97-AF65-F5344CB8AC3E}">
        <p14:creationId xmlns:p14="http://schemas.microsoft.com/office/powerpoint/2010/main" val="21942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0FB2-313D-F3C7-00C3-6CCFB931917F}"/>
              </a:ext>
            </a:extLst>
          </p:cNvPr>
          <p:cNvSpPr>
            <a:spLocks noGrp="1"/>
          </p:cNvSpPr>
          <p:nvPr>
            <p:ph type="sldNum" sz="quarter" idx="11"/>
          </p:nvPr>
        </p:nvSpPr>
        <p:spPr/>
        <p:txBody>
          <a:bodyPr/>
          <a:lstStyle>
            <a:defPPr>
              <a:defRPr lang="fr-FR"/>
            </a:defPPr>
            <a:lvl1pPr marL="0" algn="l" defTabSz="1157802" rtl="0" eaLnBrk="1" latinLnBrk="0" hangingPunct="1">
              <a:defRPr sz="2279" kern="1200">
                <a:solidFill>
                  <a:schemeClr val="tx1"/>
                </a:solidFill>
                <a:latin typeface="+mn-lt"/>
                <a:ea typeface="+mn-ea"/>
                <a:cs typeface="+mn-cs"/>
              </a:defRPr>
            </a:lvl1pPr>
            <a:lvl2pPr marL="578901" algn="l" defTabSz="1157802" rtl="0" eaLnBrk="1" latinLnBrk="0" hangingPunct="1">
              <a:defRPr sz="2279" kern="1200">
                <a:solidFill>
                  <a:schemeClr val="tx1"/>
                </a:solidFill>
                <a:latin typeface="+mn-lt"/>
                <a:ea typeface="+mn-ea"/>
                <a:cs typeface="+mn-cs"/>
              </a:defRPr>
            </a:lvl2pPr>
            <a:lvl3pPr marL="1157802" algn="l" defTabSz="1157802" rtl="0" eaLnBrk="1" latinLnBrk="0" hangingPunct="1">
              <a:defRPr sz="2279" kern="1200">
                <a:solidFill>
                  <a:schemeClr val="tx1"/>
                </a:solidFill>
                <a:latin typeface="+mn-lt"/>
                <a:ea typeface="+mn-ea"/>
                <a:cs typeface="+mn-cs"/>
              </a:defRPr>
            </a:lvl3pPr>
            <a:lvl4pPr marL="1736703" algn="l" defTabSz="1157802" rtl="0" eaLnBrk="1" latinLnBrk="0" hangingPunct="1">
              <a:defRPr sz="2279" kern="1200">
                <a:solidFill>
                  <a:schemeClr val="tx1"/>
                </a:solidFill>
                <a:latin typeface="+mn-lt"/>
                <a:ea typeface="+mn-ea"/>
                <a:cs typeface="+mn-cs"/>
              </a:defRPr>
            </a:lvl4pPr>
            <a:lvl5pPr marL="2315603" algn="l" defTabSz="1157802" rtl="0" eaLnBrk="1" latinLnBrk="0" hangingPunct="1">
              <a:defRPr sz="2279" kern="1200">
                <a:solidFill>
                  <a:schemeClr val="tx1"/>
                </a:solidFill>
                <a:latin typeface="+mn-lt"/>
                <a:ea typeface="+mn-ea"/>
                <a:cs typeface="+mn-cs"/>
              </a:defRPr>
            </a:lvl5pPr>
            <a:lvl6pPr marL="2894505" algn="l" defTabSz="1157802" rtl="0" eaLnBrk="1" latinLnBrk="0" hangingPunct="1">
              <a:defRPr sz="2279" kern="1200">
                <a:solidFill>
                  <a:schemeClr val="tx1"/>
                </a:solidFill>
                <a:latin typeface="+mn-lt"/>
                <a:ea typeface="+mn-ea"/>
                <a:cs typeface="+mn-cs"/>
              </a:defRPr>
            </a:lvl6pPr>
            <a:lvl7pPr marL="3473406" algn="l" defTabSz="1157802" rtl="0" eaLnBrk="1" latinLnBrk="0" hangingPunct="1">
              <a:defRPr sz="2279" kern="1200">
                <a:solidFill>
                  <a:schemeClr val="tx1"/>
                </a:solidFill>
                <a:latin typeface="+mn-lt"/>
                <a:ea typeface="+mn-ea"/>
                <a:cs typeface="+mn-cs"/>
              </a:defRPr>
            </a:lvl7pPr>
            <a:lvl8pPr marL="4052306" algn="l" defTabSz="1157802" rtl="0" eaLnBrk="1" latinLnBrk="0" hangingPunct="1">
              <a:defRPr sz="2279" kern="1200">
                <a:solidFill>
                  <a:schemeClr val="tx1"/>
                </a:solidFill>
                <a:latin typeface="+mn-lt"/>
                <a:ea typeface="+mn-ea"/>
                <a:cs typeface="+mn-cs"/>
              </a:defRPr>
            </a:lvl8pPr>
            <a:lvl9pPr marL="4631208" algn="l" defTabSz="1157802" rtl="0" eaLnBrk="1" latinLnBrk="0" hangingPunct="1">
              <a:defRPr sz="2279" kern="1200">
                <a:solidFill>
                  <a:schemeClr val="tx1"/>
                </a:solidFill>
                <a:latin typeface="+mn-lt"/>
                <a:ea typeface="+mn-ea"/>
                <a:cs typeface="+mn-cs"/>
              </a:defRPr>
            </a:lvl9pPr>
          </a:lstStyle>
          <a:p>
            <a:pPr marL="0" marR="0" lvl="0" indent="0" algn="l" defTabSz="1157802" rtl="0" eaLnBrk="1" fontAlgn="auto" latinLnBrk="0" hangingPunct="1">
              <a:lnSpc>
                <a:spcPct val="100000"/>
              </a:lnSpc>
              <a:spcBef>
                <a:spcPts val="0"/>
              </a:spcBef>
              <a:spcAft>
                <a:spcPts val="0"/>
              </a:spcAft>
              <a:buClrTx/>
              <a:buSzTx/>
              <a:buFontTx/>
              <a:buNone/>
              <a:tabLst/>
              <a:defRPr/>
            </a:pPr>
            <a:fld id="{95191AD4-6EAE-2D47-B251-76389B557F4A}" type="slidenum">
              <a:rPr kumimoji="0" lang="en-US" sz="2279"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1157802" rtl="0" eaLnBrk="1" fontAlgn="auto" latinLnBrk="0" hangingPunct="1">
                <a:lnSpc>
                  <a:spcPct val="100000"/>
                </a:lnSpc>
                <a:spcBef>
                  <a:spcPts val="0"/>
                </a:spcBef>
                <a:spcAft>
                  <a:spcPts val="0"/>
                </a:spcAft>
                <a:buClrTx/>
                <a:buSzTx/>
                <a:buFontTx/>
                <a:buNone/>
                <a:tabLst/>
                <a:defRPr/>
              </a:pPr>
              <a:t>53</a:t>
            </a:fld>
            <a:endParaRPr kumimoji="0" lang="en-US" sz="227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698567B-69F0-7128-77DA-46FCEF54A879}"/>
              </a:ext>
            </a:extLst>
          </p:cNvPr>
          <p:cNvSpPr>
            <a:spLocks noGrp="1"/>
          </p:cNvSpPr>
          <p:nvPr>
            <p:ph type="title" idx="4294967295"/>
          </p:nvPr>
        </p:nvSpPr>
        <p:spPr>
          <a:xfrm>
            <a:off x="543339" y="210745"/>
            <a:ext cx="11231563" cy="757238"/>
          </a:xfrm>
        </p:spPr>
        <p:txBody>
          <a:bodyPr anchor="ctr"/>
          <a:lstStyle>
            <a:defPPr>
              <a:defRPr lang="fr-FR"/>
            </a:defPPr>
            <a:lvl1pPr marL="0" algn="l" defTabSz="1029157" rtl="0" eaLnBrk="1" latinLnBrk="0" hangingPunct="1">
              <a:defRPr sz="2026" kern="1200">
                <a:solidFill>
                  <a:schemeClr val="tx1"/>
                </a:solidFill>
                <a:latin typeface="+mn-lt"/>
                <a:ea typeface="+mn-ea"/>
                <a:cs typeface="+mn-cs"/>
              </a:defRPr>
            </a:lvl1pPr>
            <a:lvl2pPr marL="514579" algn="l" defTabSz="1029157" rtl="0" eaLnBrk="1" latinLnBrk="0" hangingPunct="1">
              <a:defRPr sz="2026" kern="1200">
                <a:solidFill>
                  <a:schemeClr val="tx1"/>
                </a:solidFill>
                <a:latin typeface="+mn-lt"/>
                <a:ea typeface="+mn-ea"/>
                <a:cs typeface="+mn-cs"/>
              </a:defRPr>
            </a:lvl2pPr>
            <a:lvl3pPr marL="1029157" algn="l" defTabSz="1029157" rtl="0" eaLnBrk="1" latinLnBrk="0" hangingPunct="1">
              <a:defRPr sz="2026" kern="1200">
                <a:solidFill>
                  <a:schemeClr val="tx1"/>
                </a:solidFill>
                <a:latin typeface="+mn-lt"/>
                <a:ea typeface="+mn-ea"/>
                <a:cs typeface="+mn-cs"/>
              </a:defRPr>
            </a:lvl3pPr>
            <a:lvl4pPr marL="1543736" algn="l" defTabSz="1029157" rtl="0" eaLnBrk="1" latinLnBrk="0" hangingPunct="1">
              <a:defRPr sz="2026" kern="1200">
                <a:solidFill>
                  <a:schemeClr val="tx1"/>
                </a:solidFill>
                <a:latin typeface="+mn-lt"/>
                <a:ea typeface="+mn-ea"/>
                <a:cs typeface="+mn-cs"/>
              </a:defRPr>
            </a:lvl4pPr>
            <a:lvl5pPr marL="2058314" algn="l" defTabSz="1029157" rtl="0" eaLnBrk="1" latinLnBrk="0" hangingPunct="1">
              <a:defRPr sz="2026" kern="1200">
                <a:solidFill>
                  <a:schemeClr val="tx1"/>
                </a:solidFill>
                <a:latin typeface="+mn-lt"/>
                <a:ea typeface="+mn-ea"/>
                <a:cs typeface="+mn-cs"/>
              </a:defRPr>
            </a:lvl5pPr>
            <a:lvl6pPr marL="2572893" algn="l" defTabSz="1029157" rtl="0" eaLnBrk="1" latinLnBrk="0" hangingPunct="1">
              <a:defRPr sz="2026" kern="1200">
                <a:solidFill>
                  <a:schemeClr val="tx1"/>
                </a:solidFill>
                <a:latin typeface="+mn-lt"/>
                <a:ea typeface="+mn-ea"/>
                <a:cs typeface="+mn-cs"/>
              </a:defRPr>
            </a:lvl6pPr>
            <a:lvl7pPr marL="3087472" algn="l" defTabSz="1029157" rtl="0" eaLnBrk="1" latinLnBrk="0" hangingPunct="1">
              <a:defRPr sz="2026" kern="1200">
                <a:solidFill>
                  <a:schemeClr val="tx1"/>
                </a:solidFill>
                <a:latin typeface="+mn-lt"/>
                <a:ea typeface="+mn-ea"/>
                <a:cs typeface="+mn-cs"/>
              </a:defRPr>
            </a:lvl7pPr>
            <a:lvl8pPr marL="3602050" algn="l" defTabSz="1029157" rtl="0" eaLnBrk="1" latinLnBrk="0" hangingPunct="1">
              <a:defRPr sz="2026" kern="1200">
                <a:solidFill>
                  <a:schemeClr val="tx1"/>
                </a:solidFill>
                <a:latin typeface="+mn-lt"/>
                <a:ea typeface="+mn-ea"/>
                <a:cs typeface="+mn-cs"/>
              </a:defRPr>
            </a:lvl8pPr>
            <a:lvl9pPr marL="4116629" algn="l" defTabSz="1029157" rtl="0" eaLnBrk="1" latinLnBrk="0" hangingPunct="1">
              <a:defRPr sz="2026" kern="1200">
                <a:solidFill>
                  <a:schemeClr val="tx1"/>
                </a:solidFill>
                <a:latin typeface="+mn-lt"/>
                <a:ea typeface="+mn-ea"/>
                <a:cs typeface="+mn-cs"/>
              </a:defRPr>
            </a:lvl9pPr>
          </a:lstStyle>
          <a:p>
            <a:r>
              <a:rPr lang="en-US" sz="4000" err="1">
                <a:latin typeface="Mark Pro"/>
                <a:ea typeface="+mj-ea"/>
                <a:cs typeface="Arial"/>
              </a:rPr>
              <a:t>Gamme</a:t>
            </a:r>
            <a:r>
              <a:rPr lang="en-US" sz="4000">
                <a:latin typeface="Mark Pro"/>
                <a:ea typeface="+mj-ea"/>
                <a:cs typeface="Arial"/>
              </a:rPr>
              <a:t> plus </a:t>
            </a:r>
            <a:r>
              <a:rPr lang="en-US" sz="4000" err="1">
                <a:latin typeface="Mark Pro"/>
                <a:ea typeface="+mj-ea"/>
                <a:cs typeface="Arial"/>
              </a:rPr>
              <a:t>rationnelle</a:t>
            </a:r>
            <a:endParaRPr lang="en-GB" sz="4000">
              <a:latin typeface="Mark Pro"/>
              <a:ea typeface="+mj-ea"/>
              <a:cs typeface="Arial"/>
            </a:endParaRPr>
          </a:p>
        </p:txBody>
      </p:sp>
      <p:pic>
        <p:nvPicPr>
          <p:cNvPr id="3" name="Picture 2">
            <a:extLst>
              <a:ext uri="{FF2B5EF4-FFF2-40B4-BE49-F238E27FC236}">
                <a16:creationId xmlns:a16="http://schemas.microsoft.com/office/drawing/2014/main" id="{5A26753A-AF4F-8611-111B-25E7465A206E}"/>
              </a:ext>
            </a:extLst>
          </p:cNvPr>
          <p:cNvPicPr>
            <a:picLocks noChangeAspect="1"/>
          </p:cNvPicPr>
          <p:nvPr/>
        </p:nvPicPr>
        <p:blipFill rotWithShape="1">
          <a:blip r:embed="rId2"/>
          <a:srcRect t="51442" b="645"/>
          <a:stretch/>
        </p:blipFill>
        <p:spPr>
          <a:xfrm rot="5400000">
            <a:off x="2386314" y="2833228"/>
            <a:ext cx="3870947" cy="5056429"/>
          </a:xfrm>
          <a:prstGeom prst="rect">
            <a:avLst/>
          </a:prstGeom>
        </p:spPr>
      </p:pic>
      <p:cxnSp>
        <p:nvCxnSpPr>
          <p:cNvPr id="6" name="Straight Arrow Connector 5">
            <a:extLst>
              <a:ext uri="{FF2B5EF4-FFF2-40B4-BE49-F238E27FC236}">
                <a16:creationId xmlns:a16="http://schemas.microsoft.com/office/drawing/2014/main" id="{CCAED0FF-5E3D-86EB-D807-1EC5FDAB80AD}"/>
              </a:ext>
            </a:extLst>
          </p:cNvPr>
          <p:cNvCxnSpPr>
            <a:cxnSpLocks/>
          </p:cNvCxnSpPr>
          <p:nvPr/>
        </p:nvCxnSpPr>
        <p:spPr>
          <a:xfrm>
            <a:off x="4154834" y="3305348"/>
            <a:ext cx="0" cy="19069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02D13371-6F6B-032A-7CF9-94865C644A7B}"/>
              </a:ext>
            </a:extLst>
          </p:cNvPr>
          <p:cNvCxnSpPr>
            <a:cxnSpLocks/>
          </p:cNvCxnSpPr>
          <p:nvPr/>
        </p:nvCxnSpPr>
        <p:spPr>
          <a:xfrm>
            <a:off x="6664180" y="3415546"/>
            <a:ext cx="89944" cy="20690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0C204126-469F-6BDA-0AA3-A4C72704DF76}"/>
              </a:ext>
            </a:extLst>
          </p:cNvPr>
          <p:cNvSpPr txBox="1"/>
          <p:nvPr/>
        </p:nvSpPr>
        <p:spPr>
          <a:xfrm>
            <a:off x="7791089" y="1562032"/>
            <a:ext cx="5624122" cy="577081"/>
          </a:xfrm>
          <a:prstGeom prst="rect">
            <a:avLst/>
          </a:prstGeom>
          <a:noFill/>
        </p:spPr>
        <p:txBody>
          <a:bodyPr wrap="square" lIns="91440" tIns="45720" rIns="91440" bIns="45720" anchor="t">
            <a:spAutoFit/>
          </a:bodyPr>
          <a:lstStyle>
            <a:defPPr>
              <a:defRPr lang="fr-FR"/>
            </a:defPPr>
            <a:lvl1pPr marL="0" algn="l" defTabSz="1029157" rtl="0" eaLnBrk="1" latinLnBrk="0" hangingPunct="1">
              <a:defRPr sz="2026" kern="1200">
                <a:solidFill>
                  <a:schemeClr val="tx1"/>
                </a:solidFill>
                <a:latin typeface="+mn-lt"/>
                <a:ea typeface="+mn-ea"/>
                <a:cs typeface="+mn-cs"/>
              </a:defRPr>
            </a:lvl1pPr>
            <a:lvl2pPr marL="514579" algn="l" defTabSz="1029157" rtl="0" eaLnBrk="1" latinLnBrk="0" hangingPunct="1">
              <a:defRPr sz="2026" kern="1200">
                <a:solidFill>
                  <a:schemeClr val="tx1"/>
                </a:solidFill>
                <a:latin typeface="+mn-lt"/>
                <a:ea typeface="+mn-ea"/>
                <a:cs typeface="+mn-cs"/>
              </a:defRPr>
            </a:lvl2pPr>
            <a:lvl3pPr marL="1029157" algn="l" defTabSz="1029157" rtl="0" eaLnBrk="1" latinLnBrk="0" hangingPunct="1">
              <a:defRPr sz="2026" kern="1200">
                <a:solidFill>
                  <a:schemeClr val="tx1"/>
                </a:solidFill>
                <a:latin typeface="+mn-lt"/>
                <a:ea typeface="+mn-ea"/>
                <a:cs typeface="+mn-cs"/>
              </a:defRPr>
            </a:lvl3pPr>
            <a:lvl4pPr marL="1543736" algn="l" defTabSz="1029157" rtl="0" eaLnBrk="1" latinLnBrk="0" hangingPunct="1">
              <a:defRPr sz="2026" kern="1200">
                <a:solidFill>
                  <a:schemeClr val="tx1"/>
                </a:solidFill>
                <a:latin typeface="+mn-lt"/>
                <a:ea typeface="+mn-ea"/>
                <a:cs typeface="+mn-cs"/>
              </a:defRPr>
            </a:lvl4pPr>
            <a:lvl5pPr marL="2058314" algn="l" defTabSz="1029157" rtl="0" eaLnBrk="1" latinLnBrk="0" hangingPunct="1">
              <a:defRPr sz="2026" kern="1200">
                <a:solidFill>
                  <a:schemeClr val="tx1"/>
                </a:solidFill>
                <a:latin typeface="+mn-lt"/>
                <a:ea typeface="+mn-ea"/>
                <a:cs typeface="+mn-cs"/>
              </a:defRPr>
            </a:lvl5pPr>
            <a:lvl6pPr marL="2572893" algn="l" defTabSz="1029157" rtl="0" eaLnBrk="1" latinLnBrk="0" hangingPunct="1">
              <a:defRPr sz="2026" kern="1200">
                <a:solidFill>
                  <a:schemeClr val="tx1"/>
                </a:solidFill>
                <a:latin typeface="+mn-lt"/>
                <a:ea typeface="+mn-ea"/>
                <a:cs typeface="+mn-cs"/>
              </a:defRPr>
            </a:lvl6pPr>
            <a:lvl7pPr marL="3087472" algn="l" defTabSz="1029157" rtl="0" eaLnBrk="1" latinLnBrk="0" hangingPunct="1">
              <a:defRPr sz="2026" kern="1200">
                <a:solidFill>
                  <a:schemeClr val="tx1"/>
                </a:solidFill>
                <a:latin typeface="+mn-lt"/>
                <a:ea typeface="+mn-ea"/>
                <a:cs typeface="+mn-cs"/>
              </a:defRPr>
            </a:lvl7pPr>
            <a:lvl8pPr marL="3602050" algn="l" defTabSz="1029157" rtl="0" eaLnBrk="1" latinLnBrk="0" hangingPunct="1">
              <a:defRPr sz="2026" kern="1200">
                <a:solidFill>
                  <a:schemeClr val="tx1"/>
                </a:solidFill>
                <a:latin typeface="+mn-lt"/>
                <a:ea typeface="+mn-ea"/>
                <a:cs typeface="+mn-cs"/>
              </a:defRPr>
            </a:lvl8pPr>
            <a:lvl9pPr marL="4116629" algn="l" defTabSz="1029157" rtl="0" eaLnBrk="1" latinLnBrk="0" hangingPunct="1">
              <a:defRPr sz="2026" kern="1200">
                <a:solidFill>
                  <a:schemeClr val="tx1"/>
                </a:solidFill>
                <a:latin typeface="+mn-lt"/>
                <a:ea typeface="+mn-ea"/>
                <a:cs typeface="+mn-cs"/>
              </a:defRPr>
            </a:lvl9pPr>
          </a:lstStyle>
          <a:p>
            <a:pPr marL="0" marR="0" lvl="0" indent="0" algn="l" defTabSz="1029157" rtl="0" eaLnBrk="1" fontAlgn="auto" latinLnBrk="0" hangingPunct="1">
              <a:lnSpc>
                <a:spcPct val="100000"/>
              </a:lnSpc>
              <a:spcBef>
                <a:spcPts val="799"/>
              </a:spcBef>
              <a:spcAft>
                <a:spcPts val="0"/>
              </a:spcAft>
              <a:buClrTx/>
              <a:buSzTx/>
              <a:buFontTx/>
              <a:buNone/>
              <a:tabLst/>
              <a:defRPr/>
            </a:pPr>
            <a:r>
              <a:rPr kumimoji="0" lang="en-GB" sz="3150" b="0" i="0" u="none" strike="noStrike" kern="1200" cap="none" spc="0" normalizeH="0" baseline="0" noProof="0">
                <a:ln>
                  <a:noFill/>
                </a:ln>
                <a:solidFill>
                  <a:srgbClr val="000000"/>
                </a:solidFill>
                <a:effectLst/>
                <a:uLnTx/>
                <a:uFillTx/>
                <a:latin typeface="Arial" panose="020B0604020202020204"/>
                <a:ea typeface="+mn-ea"/>
                <a:cs typeface="+mn-cs"/>
              </a:rPr>
              <a:t>Zeparo Cyclone </a:t>
            </a:r>
            <a:r>
              <a:rPr kumimoji="0" lang="en-GB" sz="3150" b="0" i="0" u="none" strike="noStrike" kern="1200" cap="none" spc="0" normalizeH="0" baseline="0" noProof="0" err="1">
                <a:ln>
                  <a:noFill/>
                </a:ln>
                <a:solidFill>
                  <a:srgbClr val="000000"/>
                </a:solidFill>
                <a:effectLst/>
                <a:uLnTx/>
                <a:uFillTx/>
                <a:latin typeface="Arial" panose="020B0604020202020204"/>
                <a:ea typeface="+mn-ea"/>
                <a:cs typeface="+mn-cs"/>
              </a:rPr>
              <a:t>maX</a:t>
            </a:r>
            <a:r>
              <a:rPr kumimoji="0" lang="en-GB" sz="3150" b="0" i="0" u="none" strike="noStrike" kern="1200" cap="none" spc="0" normalizeH="0" baseline="0" noProof="0">
                <a:ln>
                  <a:noFill/>
                </a:ln>
                <a:solidFill>
                  <a:srgbClr val="000000"/>
                </a:solidFill>
                <a:effectLst/>
                <a:uLnTx/>
                <a:uFillTx/>
                <a:latin typeface="Arial" panose="020B0604020202020204"/>
                <a:ea typeface="+mn-ea"/>
                <a:cs typeface="+mn-cs"/>
              </a:rPr>
              <a:t> = ZCX</a:t>
            </a:r>
            <a:endParaRPr kumimoji="0" lang="en-GB" sz="315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25" name="TextBox 24">
            <a:extLst>
              <a:ext uri="{FF2B5EF4-FFF2-40B4-BE49-F238E27FC236}">
                <a16:creationId xmlns:a16="http://schemas.microsoft.com/office/drawing/2014/main" id="{6AD4AD8B-0DD2-DBDD-07A7-D78194D912FF}"/>
              </a:ext>
            </a:extLst>
          </p:cNvPr>
          <p:cNvSpPr txBox="1"/>
          <p:nvPr/>
        </p:nvSpPr>
        <p:spPr>
          <a:xfrm>
            <a:off x="933871" y="1366735"/>
            <a:ext cx="2663960" cy="588623"/>
          </a:xfrm>
          <a:prstGeom prst="rect">
            <a:avLst/>
          </a:prstGeom>
          <a:noFill/>
        </p:spPr>
        <p:txBody>
          <a:bodyPr wrap="square" lIns="91440" tIns="45720" rIns="91440" bIns="45720" anchor="t">
            <a:spAutoFit/>
          </a:bodyPr>
          <a:lstStyle>
            <a:defPPr>
              <a:defRPr lang="fr-FR"/>
            </a:defPPr>
            <a:lvl1pPr marL="0" algn="l" defTabSz="1029157" rtl="0" eaLnBrk="1" latinLnBrk="0" hangingPunct="1">
              <a:defRPr sz="2026" kern="1200">
                <a:solidFill>
                  <a:schemeClr val="tx1"/>
                </a:solidFill>
                <a:latin typeface="+mn-lt"/>
                <a:ea typeface="+mn-ea"/>
                <a:cs typeface="+mn-cs"/>
              </a:defRPr>
            </a:lvl1pPr>
            <a:lvl2pPr marL="514579" algn="l" defTabSz="1029157" rtl="0" eaLnBrk="1" latinLnBrk="0" hangingPunct="1">
              <a:defRPr sz="2026" kern="1200">
                <a:solidFill>
                  <a:schemeClr val="tx1"/>
                </a:solidFill>
                <a:latin typeface="+mn-lt"/>
                <a:ea typeface="+mn-ea"/>
                <a:cs typeface="+mn-cs"/>
              </a:defRPr>
            </a:lvl2pPr>
            <a:lvl3pPr marL="1029157" algn="l" defTabSz="1029157" rtl="0" eaLnBrk="1" latinLnBrk="0" hangingPunct="1">
              <a:defRPr sz="2026" kern="1200">
                <a:solidFill>
                  <a:schemeClr val="tx1"/>
                </a:solidFill>
                <a:latin typeface="+mn-lt"/>
                <a:ea typeface="+mn-ea"/>
                <a:cs typeface="+mn-cs"/>
              </a:defRPr>
            </a:lvl3pPr>
            <a:lvl4pPr marL="1543736" algn="l" defTabSz="1029157" rtl="0" eaLnBrk="1" latinLnBrk="0" hangingPunct="1">
              <a:defRPr sz="2026" kern="1200">
                <a:solidFill>
                  <a:schemeClr val="tx1"/>
                </a:solidFill>
                <a:latin typeface="+mn-lt"/>
                <a:ea typeface="+mn-ea"/>
                <a:cs typeface="+mn-cs"/>
              </a:defRPr>
            </a:lvl4pPr>
            <a:lvl5pPr marL="2058314" algn="l" defTabSz="1029157" rtl="0" eaLnBrk="1" latinLnBrk="0" hangingPunct="1">
              <a:defRPr sz="2026" kern="1200">
                <a:solidFill>
                  <a:schemeClr val="tx1"/>
                </a:solidFill>
                <a:latin typeface="+mn-lt"/>
                <a:ea typeface="+mn-ea"/>
                <a:cs typeface="+mn-cs"/>
              </a:defRPr>
            </a:lvl5pPr>
            <a:lvl6pPr marL="2572893" algn="l" defTabSz="1029157" rtl="0" eaLnBrk="1" latinLnBrk="0" hangingPunct="1">
              <a:defRPr sz="2026" kern="1200">
                <a:solidFill>
                  <a:schemeClr val="tx1"/>
                </a:solidFill>
                <a:latin typeface="+mn-lt"/>
                <a:ea typeface="+mn-ea"/>
                <a:cs typeface="+mn-cs"/>
              </a:defRPr>
            </a:lvl6pPr>
            <a:lvl7pPr marL="3087472" algn="l" defTabSz="1029157" rtl="0" eaLnBrk="1" latinLnBrk="0" hangingPunct="1">
              <a:defRPr sz="2026" kern="1200">
                <a:solidFill>
                  <a:schemeClr val="tx1"/>
                </a:solidFill>
                <a:latin typeface="+mn-lt"/>
                <a:ea typeface="+mn-ea"/>
                <a:cs typeface="+mn-cs"/>
              </a:defRPr>
            </a:lvl7pPr>
            <a:lvl8pPr marL="3602050" algn="l" defTabSz="1029157" rtl="0" eaLnBrk="1" latinLnBrk="0" hangingPunct="1">
              <a:defRPr sz="2026" kern="1200">
                <a:solidFill>
                  <a:schemeClr val="tx1"/>
                </a:solidFill>
                <a:latin typeface="+mn-lt"/>
                <a:ea typeface="+mn-ea"/>
                <a:cs typeface="+mn-cs"/>
              </a:defRPr>
            </a:lvl8pPr>
            <a:lvl9pPr marL="4116629" algn="l" defTabSz="1029157" rtl="0" eaLnBrk="1" latinLnBrk="0" hangingPunct="1">
              <a:defRPr sz="2026" kern="1200">
                <a:solidFill>
                  <a:schemeClr val="tx1"/>
                </a:solidFill>
                <a:latin typeface="+mn-lt"/>
                <a:ea typeface="+mn-ea"/>
                <a:cs typeface="+mn-cs"/>
              </a:defRPr>
            </a:lvl9pPr>
          </a:lstStyle>
          <a:p>
            <a:pPr marL="0" marR="0" lvl="0" indent="0" algn="r" defTabSz="1029157" rtl="0" eaLnBrk="1" fontAlgn="auto" latinLnBrk="0" hangingPunct="1">
              <a:lnSpc>
                <a:spcPct val="100000"/>
              </a:lnSpc>
              <a:spcBef>
                <a:spcPts val="799"/>
              </a:spcBef>
              <a:spcAft>
                <a:spcPts val="0"/>
              </a:spcAft>
              <a:buClrTx/>
              <a:buSzTx/>
              <a:buFontTx/>
              <a:buNone/>
              <a:tabLst/>
              <a:defRPr/>
            </a:pPr>
            <a:r>
              <a:rPr kumimoji="0" lang="en-GB" sz="3150" b="0" i="0" u="none" strike="noStrike" kern="1200" cap="none" spc="0" normalizeH="0" baseline="0" noProof="0">
                <a:ln>
                  <a:noFill/>
                </a:ln>
                <a:solidFill>
                  <a:srgbClr val="000000"/>
                </a:solidFill>
                <a:effectLst/>
                <a:uLnTx/>
                <a:uFillTx/>
                <a:latin typeface="Arial" panose="020B0604020202020204"/>
                <a:ea typeface="+mn-ea"/>
                <a:cs typeface="+mn-cs"/>
              </a:rPr>
              <a:t>Zeparo</a:t>
            </a:r>
            <a:r>
              <a:rPr kumimoji="0" lang="en-GB" sz="155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GB" sz="3150" b="0" i="0" u="none" strike="noStrike" kern="1200" cap="none" spc="0" normalizeH="0" baseline="0" noProof="0">
                <a:ln>
                  <a:noFill/>
                </a:ln>
                <a:solidFill>
                  <a:srgbClr val="000000"/>
                </a:solidFill>
                <a:effectLst/>
                <a:uLnTx/>
                <a:uFillTx/>
                <a:latin typeface="Arial" panose="020B0604020202020204"/>
                <a:ea typeface="+mn-ea"/>
                <a:cs typeface="+mn-cs"/>
              </a:rPr>
              <a:t>Aero</a:t>
            </a:r>
            <a:r>
              <a:rPr kumimoji="0" lang="en-US" sz="3150" b="0" i="0" u="none" strike="noStrike" kern="1200" cap="none" spc="0" normalizeH="0" baseline="0" noProof="0">
                <a:ln>
                  <a:noFill/>
                </a:ln>
                <a:solidFill>
                  <a:srgbClr val="000000"/>
                </a:solidFill>
                <a:effectLst/>
                <a:uLnTx/>
                <a:uFillTx/>
                <a:latin typeface="Arial" panose="020B0604020202020204"/>
                <a:ea typeface="+mn-ea"/>
                <a:cs typeface="+mn-cs"/>
              </a:rPr>
              <a:t> </a:t>
            </a:r>
            <a:endParaRPr kumimoji="0" lang="en-US" sz="1550" b="0" i="0" u="none" strike="noStrike" kern="1200" cap="none" spc="0" normalizeH="0" baseline="0" noProof="0">
              <a:ln>
                <a:noFill/>
              </a:ln>
              <a:solidFill>
                <a:srgbClr val="000000"/>
              </a:solidFill>
              <a:effectLst/>
              <a:uLnTx/>
              <a:uFillTx/>
              <a:latin typeface="Arial" panose="020B0604020202020204"/>
              <a:ea typeface="+mn-ea"/>
              <a:cs typeface="Arial"/>
            </a:endParaRPr>
          </a:p>
        </p:txBody>
      </p:sp>
      <p:pic>
        <p:nvPicPr>
          <p:cNvPr id="1028" name="Picture 4" descr="A blue cylinder with a white label&#10;&#10;Description automatically generated">
            <a:extLst>
              <a:ext uri="{FF2B5EF4-FFF2-40B4-BE49-F238E27FC236}">
                <a16:creationId xmlns:a16="http://schemas.microsoft.com/office/drawing/2014/main" id="{69733F03-0F4D-AE1C-61B8-083AD6B54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832" y="1042317"/>
            <a:ext cx="1294750" cy="2381617"/>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a:extLst>
              <a:ext uri="{FF2B5EF4-FFF2-40B4-BE49-F238E27FC236}">
                <a16:creationId xmlns:a16="http://schemas.microsoft.com/office/drawing/2014/main" id="{40C1A6F0-FC21-93F5-9694-13FC7F431416}"/>
              </a:ext>
            </a:extLst>
          </p:cNvPr>
          <p:cNvPicPr>
            <a:picLocks noChangeAspect="1"/>
          </p:cNvPicPr>
          <p:nvPr/>
        </p:nvPicPr>
        <p:blipFill rotWithShape="1">
          <a:blip r:embed="rId4"/>
          <a:srcRect l="22955"/>
          <a:stretch/>
        </p:blipFill>
        <p:spPr>
          <a:xfrm>
            <a:off x="7090652" y="3511061"/>
            <a:ext cx="4185428" cy="3785855"/>
          </a:xfrm>
          <a:prstGeom prst="rect">
            <a:avLst/>
          </a:prstGeom>
        </p:spPr>
      </p:pic>
      <p:grpSp>
        <p:nvGrpSpPr>
          <p:cNvPr id="26" name="Groupe 25">
            <a:extLst>
              <a:ext uri="{FF2B5EF4-FFF2-40B4-BE49-F238E27FC236}">
                <a16:creationId xmlns:a16="http://schemas.microsoft.com/office/drawing/2014/main" id="{1424BDEB-4348-E2D4-7A18-37F55DC140FD}"/>
              </a:ext>
            </a:extLst>
          </p:cNvPr>
          <p:cNvGrpSpPr/>
          <p:nvPr/>
        </p:nvGrpSpPr>
        <p:grpSpPr>
          <a:xfrm>
            <a:off x="8804352" y="5189344"/>
            <a:ext cx="813822" cy="974987"/>
            <a:chOff x="8477481" y="2119337"/>
            <a:chExt cx="467197" cy="467197"/>
          </a:xfrm>
          <a:solidFill>
            <a:srgbClr val="FF0000"/>
          </a:solidFill>
        </p:grpSpPr>
        <p:sp>
          <p:nvSpPr>
            <p:cNvPr id="27" name="Rectangle 26">
              <a:extLst>
                <a:ext uri="{FF2B5EF4-FFF2-40B4-BE49-F238E27FC236}">
                  <a16:creationId xmlns:a16="http://schemas.microsoft.com/office/drawing/2014/main" id="{5B22AA81-6014-5BAA-684C-113DF5D9A160}"/>
                </a:ext>
              </a:extLst>
            </p:cNvPr>
            <p:cNvSpPr/>
            <p:nvPr/>
          </p:nvSpPr>
          <p:spPr>
            <a:xfrm rot="18153375">
              <a:off x="8477481" y="2281363"/>
              <a:ext cx="467197" cy="143146"/>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1029157" rtl="0" eaLnBrk="1" latinLnBrk="0" hangingPunct="1">
                <a:defRPr sz="2026" kern="1200">
                  <a:solidFill>
                    <a:schemeClr val="tx1"/>
                  </a:solidFill>
                  <a:latin typeface="+mn-lt"/>
                  <a:ea typeface="+mn-ea"/>
                  <a:cs typeface="+mn-cs"/>
                </a:defRPr>
              </a:lvl1pPr>
              <a:lvl2pPr marL="514579" algn="l" defTabSz="1029157" rtl="0" eaLnBrk="1" latinLnBrk="0" hangingPunct="1">
                <a:defRPr sz="2026" kern="1200">
                  <a:solidFill>
                    <a:schemeClr val="tx1"/>
                  </a:solidFill>
                  <a:latin typeface="+mn-lt"/>
                  <a:ea typeface="+mn-ea"/>
                  <a:cs typeface="+mn-cs"/>
                </a:defRPr>
              </a:lvl2pPr>
              <a:lvl3pPr marL="1029157" algn="l" defTabSz="1029157" rtl="0" eaLnBrk="1" latinLnBrk="0" hangingPunct="1">
                <a:defRPr sz="2026" kern="1200">
                  <a:solidFill>
                    <a:schemeClr val="tx1"/>
                  </a:solidFill>
                  <a:latin typeface="+mn-lt"/>
                  <a:ea typeface="+mn-ea"/>
                  <a:cs typeface="+mn-cs"/>
                </a:defRPr>
              </a:lvl3pPr>
              <a:lvl4pPr marL="1543736" algn="l" defTabSz="1029157" rtl="0" eaLnBrk="1" latinLnBrk="0" hangingPunct="1">
                <a:defRPr sz="2026" kern="1200">
                  <a:solidFill>
                    <a:schemeClr val="tx1"/>
                  </a:solidFill>
                  <a:latin typeface="+mn-lt"/>
                  <a:ea typeface="+mn-ea"/>
                  <a:cs typeface="+mn-cs"/>
                </a:defRPr>
              </a:lvl4pPr>
              <a:lvl5pPr marL="2058314" algn="l" defTabSz="1029157" rtl="0" eaLnBrk="1" latinLnBrk="0" hangingPunct="1">
                <a:defRPr sz="2026" kern="1200">
                  <a:solidFill>
                    <a:schemeClr val="tx1"/>
                  </a:solidFill>
                  <a:latin typeface="+mn-lt"/>
                  <a:ea typeface="+mn-ea"/>
                  <a:cs typeface="+mn-cs"/>
                </a:defRPr>
              </a:lvl5pPr>
              <a:lvl6pPr marL="2572893" algn="l" defTabSz="1029157" rtl="0" eaLnBrk="1" latinLnBrk="0" hangingPunct="1">
                <a:defRPr sz="2026" kern="1200">
                  <a:solidFill>
                    <a:schemeClr val="tx1"/>
                  </a:solidFill>
                  <a:latin typeface="+mn-lt"/>
                  <a:ea typeface="+mn-ea"/>
                  <a:cs typeface="+mn-cs"/>
                </a:defRPr>
              </a:lvl6pPr>
              <a:lvl7pPr marL="3087472" algn="l" defTabSz="1029157" rtl="0" eaLnBrk="1" latinLnBrk="0" hangingPunct="1">
                <a:defRPr sz="2026" kern="1200">
                  <a:solidFill>
                    <a:schemeClr val="tx1"/>
                  </a:solidFill>
                  <a:latin typeface="+mn-lt"/>
                  <a:ea typeface="+mn-ea"/>
                  <a:cs typeface="+mn-cs"/>
                </a:defRPr>
              </a:lvl7pPr>
              <a:lvl8pPr marL="3602050" algn="l" defTabSz="1029157" rtl="0" eaLnBrk="1" latinLnBrk="0" hangingPunct="1">
                <a:defRPr sz="2026" kern="1200">
                  <a:solidFill>
                    <a:schemeClr val="tx1"/>
                  </a:solidFill>
                  <a:latin typeface="+mn-lt"/>
                  <a:ea typeface="+mn-ea"/>
                  <a:cs typeface="+mn-cs"/>
                </a:defRPr>
              </a:lvl8pPr>
              <a:lvl9pPr marL="4116629" algn="l" defTabSz="1029157" rtl="0" eaLnBrk="1" latinLnBrk="0" hangingPunct="1">
                <a:defRPr sz="2026" kern="1200">
                  <a:solidFill>
                    <a:schemeClr val="tx1"/>
                  </a:solidFill>
                  <a:latin typeface="+mn-lt"/>
                  <a:ea typeface="+mn-ea"/>
                  <a:cs typeface="+mn-cs"/>
                </a:defRPr>
              </a:lvl9pPr>
            </a:lstStyle>
            <a:p>
              <a:pPr marL="0" marR="0" lvl="0" indent="0" algn="ctr" defTabSz="1029157" rtl="0" eaLnBrk="1" fontAlgn="auto" latinLnBrk="0" hangingPunct="1">
                <a:lnSpc>
                  <a:spcPct val="100000"/>
                </a:lnSpc>
                <a:spcBef>
                  <a:spcPts val="0"/>
                </a:spcBef>
                <a:spcAft>
                  <a:spcPts val="0"/>
                </a:spcAft>
                <a:buClrTx/>
                <a:buSzTx/>
                <a:buFontTx/>
                <a:buNone/>
                <a:tabLst/>
                <a:defRPr/>
              </a:pPr>
              <a:endParaRPr kumimoji="0" lang="fr-FR" sz="227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F8046DDD-12A1-38FD-EA06-22E5309F34D6}"/>
                </a:ext>
              </a:extLst>
            </p:cNvPr>
            <p:cNvSpPr/>
            <p:nvPr/>
          </p:nvSpPr>
          <p:spPr>
            <a:xfrm rot="13048792">
              <a:off x="8477481" y="2281363"/>
              <a:ext cx="467197" cy="143146"/>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1029157" rtl="0" eaLnBrk="1" latinLnBrk="0" hangingPunct="1">
                <a:defRPr sz="2026" kern="1200">
                  <a:solidFill>
                    <a:schemeClr val="tx1"/>
                  </a:solidFill>
                  <a:latin typeface="+mn-lt"/>
                  <a:ea typeface="+mn-ea"/>
                  <a:cs typeface="+mn-cs"/>
                </a:defRPr>
              </a:lvl1pPr>
              <a:lvl2pPr marL="514579" algn="l" defTabSz="1029157" rtl="0" eaLnBrk="1" latinLnBrk="0" hangingPunct="1">
                <a:defRPr sz="2026" kern="1200">
                  <a:solidFill>
                    <a:schemeClr val="tx1"/>
                  </a:solidFill>
                  <a:latin typeface="+mn-lt"/>
                  <a:ea typeface="+mn-ea"/>
                  <a:cs typeface="+mn-cs"/>
                </a:defRPr>
              </a:lvl2pPr>
              <a:lvl3pPr marL="1029157" algn="l" defTabSz="1029157" rtl="0" eaLnBrk="1" latinLnBrk="0" hangingPunct="1">
                <a:defRPr sz="2026" kern="1200">
                  <a:solidFill>
                    <a:schemeClr val="tx1"/>
                  </a:solidFill>
                  <a:latin typeface="+mn-lt"/>
                  <a:ea typeface="+mn-ea"/>
                  <a:cs typeface="+mn-cs"/>
                </a:defRPr>
              </a:lvl3pPr>
              <a:lvl4pPr marL="1543736" algn="l" defTabSz="1029157" rtl="0" eaLnBrk="1" latinLnBrk="0" hangingPunct="1">
                <a:defRPr sz="2026" kern="1200">
                  <a:solidFill>
                    <a:schemeClr val="tx1"/>
                  </a:solidFill>
                  <a:latin typeface="+mn-lt"/>
                  <a:ea typeface="+mn-ea"/>
                  <a:cs typeface="+mn-cs"/>
                </a:defRPr>
              </a:lvl4pPr>
              <a:lvl5pPr marL="2058314" algn="l" defTabSz="1029157" rtl="0" eaLnBrk="1" latinLnBrk="0" hangingPunct="1">
                <a:defRPr sz="2026" kern="1200">
                  <a:solidFill>
                    <a:schemeClr val="tx1"/>
                  </a:solidFill>
                  <a:latin typeface="+mn-lt"/>
                  <a:ea typeface="+mn-ea"/>
                  <a:cs typeface="+mn-cs"/>
                </a:defRPr>
              </a:lvl5pPr>
              <a:lvl6pPr marL="2572893" algn="l" defTabSz="1029157" rtl="0" eaLnBrk="1" latinLnBrk="0" hangingPunct="1">
                <a:defRPr sz="2026" kern="1200">
                  <a:solidFill>
                    <a:schemeClr val="tx1"/>
                  </a:solidFill>
                  <a:latin typeface="+mn-lt"/>
                  <a:ea typeface="+mn-ea"/>
                  <a:cs typeface="+mn-cs"/>
                </a:defRPr>
              </a:lvl6pPr>
              <a:lvl7pPr marL="3087472" algn="l" defTabSz="1029157" rtl="0" eaLnBrk="1" latinLnBrk="0" hangingPunct="1">
                <a:defRPr sz="2026" kern="1200">
                  <a:solidFill>
                    <a:schemeClr val="tx1"/>
                  </a:solidFill>
                  <a:latin typeface="+mn-lt"/>
                  <a:ea typeface="+mn-ea"/>
                  <a:cs typeface="+mn-cs"/>
                </a:defRPr>
              </a:lvl7pPr>
              <a:lvl8pPr marL="3602050" algn="l" defTabSz="1029157" rtl="0" eaLnBrk="1" latinLnBrk="0" hangingPunct="1">
                <a:defRPr sz="2026" kern="1200">
                  <a:solidFill>
                    <a:schemeClr val="tx1"/>
                  </a:solidFill>
                  <a:latin typeface="+mn-lt"/>
                  <a:ea typeface="+mn-ea"/>
                  <a:cs typeface="+mn-cs"/>
                </a:defRPr>
              </a:lvl8pPr>
              <a:lvl9pPr marL="4116629" algn="l" defTabSz="1029157" rtl="0" eaLnBrk="1" latinLnBrk="0" hangingPunct="1">
                <a:defRPr sz="2026" kern="1200">
                  <a:solidFill>
                    <a:schemeClr val="tx1"/>
                  </a:solidFill>
                  <a:latin typeface="+mn-lt"/>
                  <a:ea typeface="+mn-ea"/>
                  <a:cs typeface="+mn-cs"/>
                </a:defRPr>
              </a:lvl9pPr>
            </a:lstStyle>
            <a:p>
              <a:pPr marL="0" marR="0" lvl="0" indent="0" algn="ctr" defTabSz="1029157" rtl="0" eaLnBrk="1" fontAlgn="auto" latinLnBrk="0" hangingPunct="1">
                <a:lnSpc>
                  <a:spcPct val="100000"/>
                </a:lnSpc>
                <a:spcBef>
                  <a:spcPts val="0"/>
                </a:spcBef>
                <a:spcAft>
                  <a:spcPts val="0"/>
                </a:spcAft>
                <a:buClrTx/>
                <a:buSzTx/>
                <a:buFontTx/>
                <a:buNone/>
                <a:tabLst/>
                <a:defRPr/>
              </a:pPr>
              <a:endParaRPr kumimoji="0" lang="fr-FR" sz="227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4" name="Groupe 23">
            <a:extLst>
              <a:ext uri="{FF2B5EF4-FFF2-40B4-BE49-F238E27FC236}">
                <a16:creationId xmlns:a16="http://schemas.microsoft.com/office/drawing/2014/main" id="{49B07362-3DFA-7B80-871C-C102F3F75B0D}"/>
              </a:ext>
            </a:extLst>
          </p:cNvPr>
          <p:cNvGrpSpPr/>
          <p:nvPr/>
        </p:nvGrpSpPr>
        <p:grpSpPr>
          <a:xfrm>
            <a:off x="9552576" y="5198856"/>
            <a:ext cx="1057153" cy="955963"/>
            <a:chOff x="8477481" y="2119337"/>
            <a:chExt cx="467197" cy="467197"/>
          </a:xfrm>
          <a:solidFill>
            <a:srgbClr val="FF0000"/>
          </a:solidFill>
        </p:grpSpPr>
        <p:sp>
          <p:nvSpPr>
            <p:cNvPr id="21" name="Rectangle 20">
              <a:extLst>
                <a:ext uri="{FF2B5EF4-FFF2-40B4-BE49-F238E27FC236}">
                  <a16:creationId xmlns:a16="http://schemas.microsoft.com/office/drawing/2014/main" id="{C84432F4-440A-3B44-9F1C-70F12C5A9840}"/>
                </a:ext>
              </a:extLst>
            </p:cNvPr>
            <p:cNvSpPr/>
            <p:nvPr/>
          </p:nvSpPr>
          <p:spPr>
            <a:xfrm rot="18153375">
              <a:off x="8477481" y="2281363"/>
              <a:ext cx="467197" cy="143146"/>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1029157" rtl="0" eaLnBrk="1" latinLnBrk="0" hangingPunct="1">
                <a:defRPr sz="2026" kern="1200">
                  <a:solidFill>
                    <a:schemeClr val="tx1"/>
                  </a:solidFill>
                  <a:latin typeface="+mn-lt"/>
                  <a:ea typeface="+mn-ea"/>
                  <a:cs typeface="+mn-cs"/>
                </a:defRPr>
              </a:lvl1pPr>
              <a:lvl2pPr marL="514579" algn="l" defTabSz="1029157" rtl="0" eaLnBrk="1" latinLnBrk="0" hangingPunct="1">
                <a:defRPr sz="2026" kern="1200">
                  <a:solidFill>
                    <a:schemeClr val="tx1"/>
                  </a:solidFill>
                  <a:latin typeface="+mn-lt"/>
                  <a:ea typeface="+mn-ea"/>
                  <a:cs typeface="+mn-cs"/>
                </a:defRPr>
              </a:lvl2pPr>
              <a:lvl3pPr marL="1029157" algn="l" defTabSz="1029157" rtl="0" eaLnBrk="1" latinLnBrk="0" hangingPunct="1">
                <a:defRPr sz="2026" kern="1200">
                  <a:solidFill>
                    <a:schemeClr val="tx1"/>
                  </a:solidFill>
                  <a:latin typeface="+mn-lt"/>
                  <a:ea typeface="+mn-ea"/>
                  <a:cs typeface="+mn-cs"/>
                </a:defRPr>
              </a:lvl3pPr>
              <a:lvl4pPr marL="1543736" algn="l" defTabSz="1029157" rtl="0" eaLnBrk="1" latinLnBrk="0" hangingPunct="1">
                <a:defRPr sz="2026" kern="1200">
                  <a:solidFill>
                    <a:schemeClr val="tx1"/>
                  </a:solidFill>
                  <a:latin typeface="+mn-lt"/>
                  <a:ea typeface="+mn-ea"/>
                  <a:cs typeface="+mn-cs"/>
                </a:defRPr>
              </a:lvl4pPr>
              <a:lvl5pPr marL="2058314" algn="l" defTabSz="1029157" rtl="0" eaLnBrk="1" latinLnBrk="0" hangingPunct="1">
                <a:defRPr sz="2026" kern="1200">
                  <a:solidFill>
                    <a:schemeClr val="tx1"/>
                  </a:solidFill>
                  <a:latin typeface="+mn-lt"/>
                  <a:ea typeface="+mn-ea"/>
                  <a:cs typeface="+mn-cs"/>
                </a:defRPr>
              </a:lvl5pPr>
              <a:lvl6pPr marL="2572893" algn="l" defTabSz="1029157" rtl="0" eaLnBrk="1" latinLnBrk="0" hangingPunct="1">
                <a:defRPr sz="2026" kern="1200">
                  <a:solidFill>
                    <a:schemeClr val="tx1"/>
                  </a:solidFill>
                  <a:latin typeface="+mn-lt"/>
                  <a:ea typeface="+mn-ea"/>
                  <a:cs typeface="+mn-cs"/>
                </a:defRPr>
              </a:lvl6pPr>
              <a:lvl7pPr marL="3087472" algn="l" defTabSz="1029157" rtl="0" eaLnBrk="1" latinLnBrk="0" hangingPunct="1">
                <a:defRPr sz="2026" kern="1200">
                  <a:solidFill>
                    <a:schemeClr val="tx1"/>
                  </a:solidFill>
                  <a:latin typeface="+mn-lt"/>
                  <a:ea typeface="+mn-ea"/>
                  <a:cs typeface="+mn-cs"/>
                </a:defRPr>
              </a:lvl7pPr>
              <a:lvl8pPr marL="3602050" algn="l" defTabSz="1029157" rtl="0" eaLnBrk="1" latinLnBrk="0" hangingPunct="1">
                <a:defRPr sz="2026" kern="1200">
                  <a:solidFill>
                    <a:schemeClr val="tx1"/>
                  </a:solidFill>
                  <a:latin typeface="+mn-lt"/>
                  <a:ea typeface="+mn-ea"/>
                  <a:cs typeface="+mn-cs"/>
                </a:defRPr>
              </a:lvl8pPr>
              <a:lvl9pPr marL="4116629" algn="l" defTabSz="1029157" rtl="0" eaLnBrk="1" latinLnBrk="0" hangingPunct="1">
                <a:defRPr sz="2026" kern="1200">
                  <a:solidFill>
                    <a:schemeClr val="tx1"/>
                  </a:solidFill>
                  <a:latin typeface="+mn-lt"/>
                  <a:ea typeface="+mn-ea"/>
                  <a:cs typeface="+mn-cs"/>
                </a:defRPr>
              </a:lvl9pPr>
            </a:lstStyle>
            <a:p>
              <a:pPr marL="0" marR="0" lvl="0" indent="0" algn="ctr" defTabSz="1029157" rtl="0" eaLnBrk="1" fontAlgn="auto" latinLnBrk="0" hangingPunct="1">
                <a:lnSpc>
                  <a:spcPct val="100000"/>
                </a:lnSpc>
                <a:spcBef>
                  <a:spcPts val="0"/>
                </a:spcBef>
                <a:spcAft>
                  <a:spcPts val="0"/>
                </a:spcAft>
                <a:buClrTx/>
                <a:buSzTx/>
                <a:buFontTx/>
                <a:buNone/>
                <a:tabLst/>
                <a:defRPr/>
              </a:pPr>
              <a:endParaRPr kumimoji="0" lang="fr-FR" sz="227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64478A3E-6EDA-C46C-3EE4-5501648C60F3}"/>
                </a:ext>
              </a:extLst>
            </p:cNvPr>
            <p:cNvSpPr/>
            <p:nvPr/>
          </p:nvSpPr>
          <p:spPr>
            <a:xfrm rot="13048792">
              <a:off x="8477481" y="2281363"/>
              <a:ext cx="467197" cy="143146"/>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1029157" rtl="0" eaLnBrk="1" latinLnBrk="0" hangingPunct="1">
                <a:defRPr sz="2026" kern="1200">
                  <a:solidFill>
                    <a:schemeClr val="tx1"/>
                  </a:solidFill>
                  <a:latin typeface="+mn-lt"/>
                  <a:ea typeface="+mn-ea"/>
                  <a:cs typeface="+mn-cs"/>
                </a:defRPr>
              </a:lvl1pPr>
              <a:lvl2pPr marL="514579" algn="l" defTabSz="1029157" rtl="0" eaLnBrk="1" latinLnBrk="0" hangingPunct="1">
                <a:defRPr sz="2026" kern="1200">
                  <a:solidFill>
                    <a:schemeClr val="tx1"/>
                  </a:solidFill>
                  <a:latin typeface="+mn-lt"/>
                  <a:ea typeface="+mn-ea"/>
                  <a:cs typeface="+mn-cs"/>
                </a:defRPr>
              </a:lvl2pPr>
              <a:lvl3pPr marL="1029157" algn="l" defTabSz="1029157" rtl="0" eaLnBrk="1" latinLnBrk="0" hangingPunct="1">
                <a:defRPr sz="2026" kern="1200">
                  <a:solidFill>
                    <a:schemeClr val="tx1"/>
                  </a:solidFill>
                  <a:latin typeface="+mn-lt"/>
                  <a:ea typeface="+mn-ea"/>
                  <a:cs typeface="+mn-cs"/>
                </a:defRPr>
              </a:lvl3pPr>
              <a:lvl4pPr marL="1543736" algn="l" defTabSz="1029157" rtl="0" eaLnBrk="1" latinLnBrk="0" hangingPunct="1">
                <a:defRPr sz="2026" kern="1200">
                  <a:solidFill>
                    <a:schemeClr val="tx1"/>
                  </a:solidFill>
                  <a:latin typeface="+mn-lt"/>
                  <a:ea typeface="+mn-ea"/>
                  <a:cs typeface="+mn-cs"/>
                </a:defRPr>
              </a:lvl4pPr>
              <a:lvl5pPr marL="2058314" algn="l" defTabSz="1029157" rtl="0" eaLnBrk="1" latinLnBrk="0" hangingPunct="1">
                <a:defRPr sz="2026" kern="1200">
                  <a:solidFill>
                    <a:schemeClr val="tx1"/>
                  </a:solidFill>
                  <a:latin typeface="+mn-lt"/>
                  <a:ea typeface="+mn-ea"/>
                  <a:cs typeface="+mn-cs"/>
                </a:defRPr>
              </a:lvl5pPr>
              <a:lvl6pPr marL="2572893" algn="l" defTabSz="1029157" rtl="0" eaLnBrk="1" latinLnBrk="0" hangingPunct="1">
                <a:defRPr sz="2026" kern="1200">
                  <a:solidFill>
                    <a:schemeClr val="tx1"/>
                  </a:solidFill>
                  <a:latin typeface="+mn-lt"/>
                  <a:ea typeface="+mn-ea"/>
                  <a:cs typeface="+mn-cs"/>
                </a:defRPr>
              </a:lvl6pPr>
              <a:lvl7pPr marL="3087472" algn="l" defTabSz="1029157" rtl="0" eaLnBrk="1" latinLnBrk="0" hangingPunct="1">
                <a:defRPr sz="2026" kern="1200">
                  <a:solidFill>
                    <a:schemeClr val="tx1"/>
                  </a:solidFill>
                  <a:latin typeface="+mn-lt"/>
                  <a:ea typeface="+mn-ea"/>
                  <a:cs typeface="+mn-cs"/>
                </a:defRPr>
              </a:lvl7pPr>
              <a:lvl8pPr marL="3602050" algn="l" defTabSz="1029157" rtl="0" eaLnBrk="1" latinLnBrk="0" hangingPunct="1">
                <a:defRPr sz="2026" kern="1200">
                  <a:solidFill>
                    <a:schemeClr val="tx1"/>
                  </a:solidFill>
                  <a:latin typeface="+mn-lt"/>
                  <a:ea typeface="+mn-ea"/>
                  <a:cs typeface="+mn-cs"/>
                </a:defRPr>
              </a:lvl8pPr>
              <a:lvl9pPr marL="4116629" algn="l" defTabSz="1029157" rtl="0" eaLnBrk="1" latinLnBrk="0" hangingPunct="1">
                <a:defRPr sz="2026" kern="1200">
                  <a:solidFill>
                    <a:schemeClr val="tx1"/>
                  </a:solidFill>
                  <a:latin typeface="+mn-lt"/>
                  <a:ea typeface="+mn-ea"/>
                  <a:cs typeface="+mn-cs"/>
                </a:defRPr>
              </a:lvl9pPr>
            </a:lstStyle>
            <a:p>
              <a:pPr marL="0" marR="0" lvl="0" indent="0" algn="ctr" defTabSz="1029157" rtl="0" eaLnBrk="1" fontAlgn="auto" latinLnBrk="0" hangingPunct="1">
                <a:lnSpc>
                  <a:spcPct val="100000"/>
                </a:lnSpc>
                <a:spcBef>
                  <a:spcPts val="0"/>
                </a:spcBef>
                <a:spcAft>
                  <a:spcPts val="0"/>
                </a:spcAft>
                <a:buClrTx/>
                <a:buSzTx/>
                <a:buFontTx/>
                <a:buNone/>
                <a:tabLst/>
                <a:defRPr/>
              </a:pPr>
              <a:endParaRPr kumimoji="0" lang="fr-FR" sz="227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9" name="Image 8">
            <a:extLst>
              <a:ext uri="{FF2B5EF4-FFF2-40B4-BE49-F238E27FC236}">
                <a16:creationId xmlns:a16="http://schemas.microsoft.com/office/drawing/2014/main" id="{EDB8C9F2-4C2E-4833-4F14-2818C12B7171}"/>
              </a:ext>
            </a:extLst>
          </p:cNvPr>
          <p:cNvPicPr>
            <a:picLocks noChangeAspect="1"/>
          </p:cNvPicPr>
          <p:nvPr/>
        </p:nvPicPr>
        <p:blipFill>
          <a:blip r:embed="rId5"/>
          <a:stretch>
            <a:fillRect/>
          </a:stretch>
        </p:blipFill>
        <p:spPr>
          <a:xfrm>
            <a:off x="6107367" y="1366735"/>
            <a:ext cx="1113626" cy="1806548"/>
          </a:xfrm>
          <a:prstGeom prst="rect">
            <a:avLst/>
          </a:prstGeom>
        </p:spPr>
      </p:pic>
    </p:spTree>
    <p:extLst>
      <p:ext uri="{BB962C8B-B14F-4D97-AF65-F5344CB8AC3E}">
        <p14:creationId xmlns:p14="http://schemas.microsoft.com/office/powerpoint/2010/main" val="238614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8DB98-F754-BD1E-F46E-7285426918F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33D6AB5-415E-17A0-BAA8-DDA8BAFCCE3C}"/>
              </a:ext>
            </a:extLst>
          </p:cNvPr>
          <p:cNvSpPr txBox="1"/>
          <p:nvPr/>
        </p:nvSpPr>
        <p:spPr>
          <a:xfrm>
            <a:off x="4105700" y="3101665"/>
            <a:ext cx="9232475" cy="2193677"/>
          </a:xfrm>
          <a:prstGeom prst="rect">
            <a:avLst/>
          </a:prstGeom>
          <a:noFill/>
        </p:spPr>
        <p:txBody>
          <a:bodyPr wrap="square">
            <a:spAutoFit/>
          </a:bodyPr>
          <a:lstStyle/>
          <a:p>
            <a:pPr marL="385763" marR="0" lvl="0" indent="-385763" algn="l" defTabSz="514350" rtl="0" eaLnBrk="1" fontAlgn="auto" latinLnBrk="0" hangingPunct="1">
              <a:lnSpc>
                <a:spcPct val="200000"/>
              </a:lnSpc>
              <a:spcBef>
                <a:spcPts val="0"/>
              </a:spcBef>
              <a:spcAft>
                <a:spcPts val="0"/>
              </a:spcAft>
              <a:buClr>
                <a:srgbClr val="DC7300"/>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Remplissage trop rapide</a:t>
            </a:r>
          </a:p>
          <a:p>
            <a:pPr marL="385763" marR="0" lvl="0" indent="-385763" algn="l" defTabSz="514350" rtl="0" eaLnBrk="1" fontAlgn="auto" latinLnBrk="0" hangingPunct="1">
              <a:lnSpc>
                <a:spcPct val="200000"/>
              </a:lnSpc>
              <a:spcBef>
                <a:spcPts val="0"/>
              </a:spcBef>
              <a:spcAft>
                <a:spcPts val="0"/>
              </a:spcAft>
              <a:buClr>
                <a:srgbClr val="DC7300"/>
              </a:buClr>
              <a:buSzTx/>
              <a:buFont typeface="Wingdings" panose="05000000000000000000" pitchFamily="2" charset="2"/>
              <a:buChar char="§"/>
              <a:tabLst/>
              <a:defRPr/>
            </a:pPr>
            <a:r>
              <a:rPr lang="fr-FR" sz="2400" dirty="0">
                <a:solidFill>
                  <a:prstClr val="black"/>
                </a:solidFill>
                <a:latin typeface="Arial" panose="020B0604020202020204"/>
                <a:cs typeface="Arial" panose="020B0604020202020204" pitchFamily="34" charset="0"/>
              </a:rPr>
              <a:t>Purges mal réalisées ou purgeurs automatiques défaillants</a:t>
            </a:r>
            <a:endParaRPr kumimoji="0" lang="fr-FR" sz="2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385763" marR="0" lvl="0" indent="-385763" algn="l" defTabSz="514350" rtl="0" eaLnBrk="1" fontAlgn="auto" latinLnBrk="0" hangingPunct="1">
              <a:lnSpc>
                <a:spcPct val="200000"/>
              </a:lnSpc>
              <a:spcBef>
                <a:spcPts val="0"/>
              </a:spcBef>
              <a:spcAft>
                <a:spcPts val="0"/>
              </a:spcAft>
              <a:buClr>
                <a:srgbClr val="DC7300"/>
              </a:buClr>
              <a:buSzTx/>
              <a:buFont typeface="Wingdings" panose="05000000000000000000" pitchFamily="2" charset="2"/>
              <a:buChar char="§"/>
              <a:tabLst/>
              <a:defRPr/>
            </a:pPr>
            <a:endParaRPr kumimoji="0" lang="fr-FR" sz="2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2" name="ZoneTexte 1">
            <a:extLst>
              <a:ext uri="{FF2B5EF4-FFF2-40B4-BE49-F238E27FC236}">
                <a16:creationId xmlns:a16="http://schemas.microsoft.com/office/drawing/2014/main" id="{AE635E0E-1B40-A7CA-2FBC-5230B7C6A828}"/>
              </a:ext>
            </a:extLst>
          </p:cNvPr>
          <p:cNvSpPr txBox="1"/>
          <p:nvPr/>
        </p:nvSpPr>
        <p:spPr>
          <a:xfrm>
            <a:off x="934377" y="3447682"/>
            <a:ext cx="2453878" cy="954107"/>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Arial" panose="020B0604020202020204"/>
                <a:ea typeface="+mn-ea"/>
                <a:cs typeface="+mn-cs"/>
              </a:rPr>
              <a:t>A la mise en service</a:t>
            </a:r>
          </a:p>
        </p:txBody>
      </p:sp>
      <p:sp>
        <p:nvSpPr>
          <p:cNvPr id="5" name="Titre 6">
            <a:extLst>
              <a:ext uri="{FF2B5EF4-FFF2-40B4-BE49-F238E27FC236}">
                <a16:creationId xmlns:a16="http://schemas.microsoft.com/office/drawing/2014/main" id="{6509E251-FB4F-4F4B-086C-A64645AA0D50}"/>
              </a:ext>
            </a:extLst>
          </p:cNvPr>
          <p:cNvSpPr txBox="1">
            <a:spLocks/>
          </p:cNvSpPr>
          <p:nvPr/>
        </p:nvSpPr>
        <p:spPr>
          <a:xfrm>
            <a:off x="608826" y="664358"/>
            <a:ext cx="11461535" cy="860305"/>
          </a:xfrm>
          <a:prstGeom prst="rect">
            <a:avLst/>
          </a:prstGeom>
        </p:spPr>
        <p:txBody>
          <a:bodyPr vert="horz" lIns="0" tIns="0" rIns="0" bIns="0" rtlCol="0" anchor="t">
            <a:noAutofit/>
          </a:bodyPr>
          <a:lstStyle>
            <a:lvl1pPr marL="0" algn="l" defTabSz="766432" rtl="0" eaLnBrk="1" latinLnBrk="0" hangingPunct="1">
              <a:lnSpc>
                <a:spcPts val="4052"/>
              </a:lnSpc>
              <a:spcBef>
                <a:spcPts val="0"/>
              </a:spcBef>
              <a:buNone/>
              <a:defRPr sz="2800" b="0" i="0" kern="1200" baseline="0">
                <a:solidFill>
                  <a:schemeClr val="tx2"/>
                </a:solidFill>
                <a:latin typeface="+mj-lt"/>
                <a:ea typeface="+mj-ea"/>
                <a:cs typeface="Arial" panose="020B0604020202020204" pitchFamily="34" charset="0"/>
              </a:defRPr>
            </a:lvl1pPr>
          </a:lstStyle>
          <a:p>
            <a:r>
              <a:rPr lang="fr-FR" sz="3600" dirty="0"/>
              <a:t>Origines de l’air dans l’installation</a:t>
            </a:r>
            <a:br>
              <a:rPr lang="fr-FR" sz="3600" dirty="0"/>
            </a:br>
            <a:br>
              <a:rPr lang="fr-FR" sz="3600" dirty="0"/>
            </a:br>
            <a:endParaRPr lang="fr-FR" sz="3600" dirty="0"/>
          </a:p>
        </p:txBody>
      </p:sp>
      <p:sp>
        <p:nvSpPr>
          <p:cNvPr id="3" name="Espace réservé du numéro de diapositive 2">
            <a:extLst>
              <a:ext uri="{FF2B5EF4-FFF2-40B4-BE49-F238E27FC236}">
                <a16:creationId xmlns:a16="http://schemas.microsoft.com/office/drawing/2014/main" id="{D8F87AC1-468E-B443-C70D-FC64337C6413}"/>
              </a:ext>
            </a:extLst>
          </p:cNvPr>
          <p:cNvSpPr>
            <a:spLocks noGrp="1"/>
          </p:cNvSpPr>
          <p:nvPr>
            <p:ph type="sldNum" sz="quarter" idx="11"/>
          </p:nvPr>
        </p:nvSpPr>
        <p:spPr/>
        <p:txBody>
          <a:bodyPr/>
          <a:lstStyle/>
          <a:p>
            <a:fld id="{76A1F07B-AEEC-9248-9951-5796B95783D0}" type="slidenum">
              <a:rPr lang="de-DE" smtClean="0"/>
              <a:pPr/>
              <a:t>6</a:t>
            </a:fld>
            <a:endParaRPr lang="de-DE"/>
          </a:p>
        </p:txBody>
      </p:sp>
    </p:spTree>
    <p:extLst>
      <p:ext uri="{BB962C8B-B14F-4D97-AF65-F5344CB8AC3E}">
        <p14:creationId xmlns:p14="http://schemas.microsoft.com/office/powerpoint/2010/main" val="28959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549584" y="2766342"/>
            <a:ext cx="8169549" cy="2932341"/>
          </a:xfrm>
          <a:prstGeom prst="rect">
            <a:avLst/>
          </a:prstGeom>
          <a:noFill/>
        </p:spPr>
        <p:txBody>
          <a:bodyPr wrap="square">
            <a:spAutoFit/>
          </a:bodyPr>
          <a:lstStyle/>
          <a:p>
            <a:pPr marL="321469" indent="-321469" defTabSz="514350">
              <a:lnSpc>
                <a:spcPct val="200000"/>
              </a:lnSpc>
              <a:buClr>
                <a:srgbClr val="DC7300"/>
              </a:buClr>
              <a:buFont typeface="Wingdings" panose="05000000000000000000" pitchFamily="2" charset="2"/>
              <a:buChar char="§"/>
              <a:defRPr/>
            </a:pPr>
            <a:r>
              <a:rPr lang="fr-FR" sz="2400" dirty="0">
                <a:solidFill>
                  <a:prstClr val="black"/>
                </a:solidFill>
                <a:latin typeface="+mj-lt"/>
                <a:cs typeface="Arial" panose="020B0604020202020204" pitchFamily="34" charset="0"/>
              </a:rPr>
              <a:t>Vase d’expansion mal dimensionné ou défaillant</a:t>
            </a:r>
          </a:p>
          <a:p>
            <a:pPr marL="321469" indent="-321469" defTabSz="514350">
              <a:lnSpc>
                <a:spcPct val="200000"/>
              </a:lnSpc>
              <a:buClr>
                <a:srgbClr val="DC7300"/>
              </a:buClr>
              <a:buFont typeface="Wingdings" panose="05000000000000000000" pitchFamily="2" charset="2"/>
              <a:buChar char="§"/>
              <a:defRPr/>
            </a:pPr>
            <a:r>
              <a:rPr lang="fr-FR" sz="2400" dirty="0">
                <a:solidFill>
                  <a:prstClr val="black"/>
                </a:solidFill>
                <a:cs typeface="Arial" panose="020B0604020202020204" pitchFamily="34" charset="0"/>
              </a:rPr>
              <a:t>Point neutre mal maîtrisé </a:t>
            </a:r>
            <a:endParaRPr lang="fr-FR" sz="2400" dirty="0">
              <a:solidFill>
                <a:prstClr val="black"/>
              </a:solidFill>
              <a:latin typeface="+mj-lt"/>
              <a:cs typeface="Arial" panose="020B0604020202020204" pitchFamily="34" charset="0"/>
            </a:endParaRPr>
          </a:p>
          <a:p>
            <a:pPr marL="385763" indent="-385763" defTabSz="514350">
              <a:lnSpc>
                <a:spcPct val="200000"/>
              </a:lnSpc>
              <a:buClr>
                <a:srgbClr val="DC7300"/>
              </a:buClr>
              <a:buFont typeface="Wingdings" panose="05000000000000000000" pitchFamily="2" charset="2"/>
              <a:buChar char="§"/>
              <a:defRPr/>
            </a:pPr>
            <a:r>
              <a:rPr lang="fr-FR" sz="2400" dirty="0">
                <a:solidFill>
                  <a:prstClr val="black"/>
                </a:solidFill>
                <a:latin typeface="+mj-lt"/>
                <a:cs typeface="Arial" panose="020B0604020202020204" pitchFamily="34" charset="0"/>
              </a:rPr>
              <a:t>Appoints d’eau fréquents</a:t>
            </a:r>
          </a:p>
          <a:p>
            <a:pPr marL="385763" indent="-385763" defTabSz="514350">
              <a:lnSpc>
                <a:spcPct val="200000"/>
              </a:lnSpc>
              <a:buClr>
                <a:srgbClr val="DC7300"/>
              </a:buClr>
              <a:buFont typeface="Wingdings" panose="05000000000000000000" pitchFamily="2" charset="2"/>
              <a:buChar char="§"/>
              <a:defRPr/>
            </a:pPr>
            <a:r>
              <a:rPr lang="fr-FR" sz="2400" dirty="0">
                <a:solidFill>
                  <a:prstClr val="black"/>
                </a:solidFill>
                <a:latin typeface="+mj-lt"/>
                <a:cs typeface="Arial" panose="020B0604020202020204" pitchFamily="34" charset="0"/>
              </a:rPr>
              <a:t>Perméabilité des PER, flexibles EPDM et des raccords</a:t>
            </a:r>
          </a:p>
        </p:txBody>
      </p:sp>
      <p:sp>
        <p:nvSpPr>
          <p:cNvPr id="4" name="ZoneTexte 3">
            <a:extLst>
              <a:ext uri="{FF2B5EF4-FFF2-40B4-BE49-F238E27FC236}">
                <a16:creationId xmlns:a16="http://schemas.microsoft.com/office/drawing/2014/main" id="{2B0FFBCB-7C1F-7790-BE98-B1E7B45BBC06}"/>
              </a:ext>
            </a:extLst>
          </p:cNvPr>
          <p:cNvSpPr txBox="1"/>
          <p:nvPr/>
        </p:nvSpPr>
        <p:spPr>
          <a:xfrm>
            <a:off x="1086330" y="3649860"/>
            <a:ext cx="2941659" cy="954107"/>
          </a:xfrm>
          <a:prstGeom prst="rect">
            <a:avLst/>
          </a:prstGeom>
          <a:noFill/>
        </p:spPr>
        <p:txBody>
          <a:bodyPr wrap="square" rtlCol="0">
            <a:spAutoFit/>
          </a:bodyPr>
          <a:lstStyle/>
          <a:p>
            <a:pPr algn="ctr" defTabSz="514350">
              <a:defRPr/>
            </a:pPr>
            <a:r>
              <a:rPr lang="fr-FR" sz="2800" b="1" dirty="0">
                <a:solidFill>
                  <a:prstClr val="black"/>
                </a:solidFill>
                <a:latin typeface="+mj-lt"/>
              </a:rPr>
              <a:t>En fonctionnement</a:t>
            </a:r>
          </a:p>
        </p:txBody>
      </p:sp>
      <p:sp>
        <p:nvSpPr>
          <p:cNvPr id="5" name="Titre 6">
            <a:extLst>
              <a:ext uri="{FF2B5EF4-FFF2-40B4-BE49-F238E27FC236}">
                <a16:creationId xmlns:a16="http://schemas.microsoft.com/office/drawing/2014/main" id="{100E304A-F2F2-F326-5997-186096C5984D}"/>
              </a:ext>
            </a:extLst>
          </p:cNvPr>
          <p:cNvSpPr txBox="1">
            <a:spLocks/>
          </p:cNvSpPr>
          <p:nvPr/>
        </p:nvSpPr>
        <p:spPr>
          <a:xfrm>
            <a:off x="608826" y="664358"/>
            <a:ext cx="11461535" cy="860305"/>
          </a:xfrm>
          <a:prstGeom prst="rect">
            <a:avLst/>
          </a:prstGeom>
        </p:spPr>
        <p:txBody>
          <a:bodyPr vert="horz" lIns="0" tIns="0" rIns="0" bIns="0" rtlCol="0" anchor="t">
            <a:noAutofit/>
          </a:bodyPr>
          <a:lstStyle>
            <a:lvl1pPr marL="0" algn="l" defTabSz="766432" rtl="0" eaLnBrk="1" latinLnBrk="0" hangingPunct="1">
              <a:lnSpc>
                <a:spcPts val="4052"/>
              </a:lnSpc>
              <a:spcBef>
                <a:spcPts val="0"/>
              </a:spcBef>
              <a:buNone/>
              <a:defRPr sz="2800" b="0" i="0" kern="1200" baseline="0">
                <a:solidFill>
                  <a:schemeClr val="tx2"/>
                </a:solidFill>
                <a:latin typeface="+mj-lt"/>
                <a:ea typeface="+mj-ea"/>
                <a:cs typeface="Arial" panose="020B0604020202020204" pitchFamily="34" charset="0"/>
              </a:defRPr>
            </a:lvl1pPr>
          </a:lstStyle>
          <a:p>
            <a:r>
              <a:rPr lang="fr-FR" sz="3600" dirty="0"/>
              <a:t>Origines de l’air dans l’installation</a:t>
            </a:r>
            <a:br>
              <a:rPr lang="fr-FR" sz="3600" dirty="0"/>
            </a:br>
            <a:br>
              <a:rPr lang="fr-FR" sz="3600" dirty="0"/>
            </a:br>
            <a:endParaRPr lang="fr-FR" sz="3600" dirty="0"/>
          </a:p>
        </p:txBody>
      </p:sp>
      <p:sp>
        <p:nvSpPr>
          <p:cNvPr id="2" name="Espace réservé du numéro de diapositive 1">
            <a:extLst>
              <a:ext uri="{FF2B5EF4-FFF2-40B4-BE49-F238E27FC236}">
                <a16:creationId xmlns:a16="http://schemas.microsoft.com/office/drawing/2014/main" id="{63D03FAE-E076-1291-6145-8AFF09D2CE74}"/>
              </a:ext>
            </a:extLst>
          </p:cNvPr>
          <p:cNvSpPr>
            <a:spLocks noGrp="1"/>
          </p:cNvSpPr>
          <p:nvPr>
            <p:ph type="sldNum" sz="quarter" idx="11"/>
          </p:nvPr>
        </p:nvSpPr>
        <p:spPr/>
        <p:txBody>
          <a:bodyPr/>
          <a:lstStyle/>
          <a:p>
            <a:fld id="{76A1F07B-AEEC-9248-9951-5796B95783D0}" type="slidenum">
              <a:rPr lang="de-DE" smtClean="0"/>
              <a:pPr/>
              <a:t>7</a:t>
            </a:fld>
            <a:endParaRPr lang="de-DE"/>
          </a:p>
        </p:txBody>
      </p:sp>
    </p:spTree>
    <p:extLst>
      <p:ext uri="{BB962C8B-B14F-4D97-AF65-F5344CB8AC3E}">
        <p14:creationId xmlns:p14="http://schemas.microsoft.com/office/powerpoint/2010/main" val="132608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E1A39-4783-8B0D-1736-CD18D94CB577}"/>
              </a:ext>
            </a:extLst>
          </p:cNvPr>
          <p:cNvSpPr>
            <a:spLocks noGrp="1"/>
          </p:cNvSpPr>
          <p:nvPr>
            <p:ph type="title"/>
          </p:nvPr>
        </p:nvSpPr>
        <p:spPr/>
        <p:txBody>
          <a:bodyPr/>
          <a:lstStyle/>
          <a:p>
            <a:r>
              <a:rPr lang="fr-FR" dirty="0"/>
              <a:t>Entrées d’air dans l’installation</a:t>
            </a:r>
            <a:br>
              <a:rPr lang="fr-FR" dirty="0"/>
            </a:br>
            <a:endParaRPr lang="fr-FR" dirty="0"/>
          </a:p>
        </p:txBody>
      </p:sp>
      <p:sp>
        <p:nvSpPr>
          <p:cNvPr id="3" name="Espace réservé du contenu 2">
            <a:extLst>
              <a:ext uri="{FF2B5EF4-FFF2-40B4-BE49-F238E27FC236}">
                <a16:creationId xmlns:a16="http://schemas.microsoft.com/office/drawing/2014/main" id="{3BE21F78-582A-47DF-9E4E-4F38863F4DF9}"/>
              </a:ext>
            </a:extLst>
          </p:cNvPr>
          <p:cNvSpPr>
            <a:spLocks noGrp="1"/>
          </p:cNvSpPr>
          <p:nvPr>
            <p:ph idx="4294967295"/>
          </p:nvPr>
        </p:nvSpPr>
        <p:spPr>
          <a:xfrm>
            <a:off x="714116" y="1589282"/>
            <a:ext cx="11917363" cy="5099050"/>
          </a:xfrm>
        </p:spPr>
        <p:txBody>
          <a:bodyPr>
            <a:normAutofit/>
          </a:bodyPr>
          <a:lstStyle/>
          <a:p>
            <a:pPr>
              <a:lnSpc>
                <a:spcPct val="150000"/>
              </a:lnSpc>
            </a:pPr>
            <a:r>
              <a:rPr lang="fr-FR" sz="2000" dirty="0"/>
              <a:t>Entrée d’air via les systèmes dits « ouvert » (oxygénation)</a:t>
            </a:r>
          </a:p>
        </p:txBody>
      </p:sp>
      <p:pic>
        <p:nvPicPr>
          <p:cNvPr id="5" name="Image 4">
            <a:extLst>
              <a:ext uri="{FF2B5EF4-FFF2-40B4-BE49-F238E27FC236}">
                <a16:creationId xmlns:a16="http://schemas.microsoft.com/office/drawing/2014/main" id="{76F52211-9E08-4918-BC16-1180BE64227A}"/>
              </a:ext>
            </a:extLst>
          </p:cNvPr>
          <p:cNvPicPr>
            <a:picLocks noChangeAspect="1"/>
          </p:cNvPicPr>
          <p:nvPr/>
        </p:nvPicPr>
        <p:blipFill rotWithShape="1">
          <a:blip r:embed="rId2"/>
          <a:srcRect b="9060"/>
          <a:stretch/>
        </p:blipFill>
        <p:spPr>
          <a:xfrm>
            <a:off x="871888" y="2952638"/>
            <a:ext cx="4547606" cy="3537371"/>
          </a:xfrm>
          <a:prstGeom prst="rect">
            <a:avLst/>
          </a:prstGeom>
        </p:spPr>
      </p:pic>
      <p:pic>
        <p:nvPicPr>
          <p:cNvPr id="7" name="Picture 2" descr="N°6 - Les groupes de maintien de pression - niv. 4">
            <a:extLst>
              <a:ext uri="{FF2B5EF4-FFF2-40B4-BE49-F238E27FC236}">
                <a16:creationId xmlns:a16="http://schemas.microsoft.com/office/drawing/2014/main" id="{F746211F-6AFE-443B-B15E-B99A0B167BA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7767" r="50000"/>
          <a:stretch/>
        </p:blipFill>
        <p:spPr bwMode="auto">
          <a:xfrm>
            <a:off x="6405331" y="2302673"/>
            <a:ext cx="3243163" cy="43856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5">
            <a:extLst>
              <a:ext uri="{FF2B5EF4-FFF2-40B4-BE49-F238E27FC236}">
                <a16:creationId xmlns:a16="http://schemas.microsoft.com/office/drawing/2014/main" id="{7715EEA5-D23A-42E0-9C48-5993E5066A63}"/>
              </a:ext>
            </a:extLst>
          </p:cNvPr>
          <p:cNvSpPr txBox="1">
            <a:spLocks noChangeArrowheads="1"/>
          </p:cNvSpPr>
          <p:nvPr/>
        </p:nvSpPr>
        <p:spPr bwMode="auto">
          <a:xfrm>
            <a:off x="9855395" y="2459013"/>
            <a:ext cx="36863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766432"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a:ln>
                  <a:noFill/>
                </a:ln>
                <a:solidFill>
                  <a:srgbClr val="DC7300"/>
                </a:solidFill>
                <a:effectLst/>
                <a:uLnTx/>
                <a:uFillTx/>
                <a:latin typeface="Arial" panose="020B0604020202020204"/>
                <a:ea typeface="+mn-ea"/>
                <a:cs typeface="+mn-cs"/>
              </a:rPr>
              <a:t>Après 2 ans</a:t>
            </a:r>
          </a:p>
        </p:txBody>
      </p:sp>
      <p:pic>
        <p:nvPicPr>
          <p:cNvPr id="6" name="Image 5">
            <a:extLst>
              <a:ext uri="{FF2B5EF4-FFF2-40B4-BE49-F238E27FC236}">
                <a16:creationId xmlns:a16="http://schemas.microsoft.com/office/drawing/2014/main" id="{852195DF-0FC8-475E-B97E-92FD8E2651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879" t="6846" r="10945" b="7579"/>
          <a:stretch/>
        </p:blipFill>
        <p:spPr>
          <a:xfrm>
            <a:off x="10765618" y="3095864"/>
            <a:ext cx="1865861" cy="3304491"/>
          </a:xfrm>
          <a:prstGeom prst="rect">
            <a:avLst/>
          </a:prstGeom>
        </p:spPr>
      </p:pic>
      <p:sp>
        <p:nvSpPr>
          <p:cNvPr id="13" name="Titre 1">
            <a:extLst>
              <a:ext uri="{FF2B5EF4-FFF2-40B4-BE49-F238E27FC236}">
                <a16:creationId xmlns:a16="http://schemas.microsoft.com/office/drawing/2014/main" id="{200B145A-FF0F-492E-8DB9-3B577E87C944}"/>
              </a:ext>
            </a:extLst>
          </p:cNvPr>
          <p:cNvSpPr txBox="1">
            <a:spLocks/>
          </p:cNvSpPr>
          <p:nvPr/>
        </p:nvSpPr>
        <p:spPr>
          <a:xfrm>
            <a:off x="566323" y="343479"/>
            <a:ext cx="11461535" cy="860305"/>
          </a:xfrm>
          <a:prstGeom prst="rect">
            <a:avLst/>
          </a:prstGeom>
        </p:spPr>
        <p:txBody>
          <a:bodyPr vert="horz" lIns="0" tIns="0" rIns="0" bIns="0" rtlCol="0" anchor="b">
            <a:noAutofit/>
          </a:bodyPr>
          <a:lstStyle>
            <a:lvl1pPr marL="0" algn="l" defTabSz="766432" rtl="0" eaLnBrk="1" latinLnBrk="0" hangingPunct="1">
              <a:lnSpc>
                <a:spcPts val="4052"/>
              </a:lnSpc>
              <a:spcBef>
                <a:spcPts val="0"/>
              </a:spcBef>
              <a:buNone/>
              <a:defRPr sz="3600" b="1" i="0" kern="1200" baseline="0">
                <a:solidFill>
                  <a:schemeClr val="tx2"/>
                </a:solidFill>
                <a:latin typeface="Arial" panose="020B0604020202020204" pitchFamily="34" charset="0"/>
                <a:ea typeface="+mj-ea"/>
                <a:cs typeface="Arial" panose="020B0604020202020204" pitchFamily="34" charset="0"/>
              </a:defRPr>
            </a:lvl1pPr>
          </a:lstStyle>
          <a:p>
            <a:pPr marL="0" marR="0" lvl="0" indent="0" algn="l" defTabSz="766432" rtl="0" eaLnBrk="1" fontAlgn="auto" latinLnBrk="0" hangingPunct="1">
              <a:lnSpc>
                <a:spcPts val="4052"/>
              </a:lnSpc>
              <a:spcBef>
                <a:spcPts val="0"/>
              </a:spcBef>
              <a:spcAft>
                <a:spcPts val="0"/>
              </a:spcAft>
              <a:buClrTx/>
              <a:buSzTx/>
              <a:buFontTx/>
              <a:buNone/>
              <a:tabLst/>
              <a:defRPr/>
            </a:pPr>
            <a:endPar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Espace réservé du numéro de diapositive 7">
            <a:extLst>
              <a:ext uri="{FF2B5EF4-FFF2-40B4-BE49-F238E27FC236}">
                <a16:creationId xmlns:a16="http://schemas.microsoft.com/office/drawing/2014/main" id="{84DA211B-DE45-2E5C-2F23-D066F870A21B}"/>
              </a:ext>
            </a:extLst>
          </p:cNvPr>
          <p:cNvSpPr>
            <a:spLocks noGrp="1"/>
          </p:cNvSpPr>
          <p:nvPr>
            <p:ph type="sldNum" sz="quarter" idx="11"/>
          </p:nvPr>
        </p:nvSpPr>
        <p:spPr/>
        <p:txBody>
          <a:bodyPr/>
          <a:lstStyle/>
          <a:p>
            <a:fld id="{76A1F07B-AEEC-9248-9951-5796B95783D0}" type="slidenum">
              <a:rPr lang="de-DE" smtClean="0"/>
              <a:pPr/>
              <a:t>8</a:t>
            </a:fld>
            <a:endParaRPr lang="de-DE"/>
          </a:p>
        </p:txBody>
      </p:sp>
    </p:spTree>
    <p:extLst>
      <p:ext uri="{BB962C8B-B14F-4D97-AF65-F5344CB8AC3E}">
        <p14:creationId xmlns:p14="http://schemas.microsoft.com/office/powerpoint/2010/main" val="27871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87879C-CE73-4D53-B01E-A0F10784F3E5}"/>
              </a:ext>
            </a:extLst>
          </p:cNvPr>
          <p:cNvSpPr>
            <a:spLocks noGrp="1"/>
          </p:cNvSpPr>
          <p:nvPr>
            <p:ph type="title"/>
          </p:nvPr>
        </p:nvSpPr>
        <p:spPr>
          <a:xfrm>
            <a:off x="517695" y="552180"/>
            <a:ext cx="11461535" cy="860305"/>
          </a:xfrm>
        </p:spPr>
        <p:txBody>
          <a:bodyPr/>
          <a:lstStyle/>
          <a:p>
            <a:r>
              <a:rPr lang="fr-FR" dirty="0"/>
              <a:t>Perméabilité des matériaux – vessies et membranes</a:t>
            </a:r>
          </a:p>
        </p:txBody>
      </p:sp>
      <p:pic>
        <p:nvPicPr>
          <p:cNvPr id="8" name="Image 7">
            <a:extLst>
              <a:ext uri="{FF2B5EF4-FFF2-40B4-BE49-F238E27FC236}">
                <a16:creationId xmlns:a16="http://schemas.microsoft.com/office/drawing/2014/main" id="{66C49B8D-AFCC-4A66-8737-52D63965C1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35" b="89849" l="8475" r="89831">
                        <a14:foregroundMark x1="8475" y1="27862" x2="10734" y2="84665"/>
                      </a14:backgroundRemoval>
                    </a14:imgEffect>
                  </a14:imgLayer>
                </a14:imgProps>
              </a:ext>
            </a:extLst>
          </a:blip>
          <a:stretch>
            <a:fillRect/>
          </a:stretch>
        </p:blipFill>
        <p:spPr>
          <a:xfrm>
            <a:off x="11429796" y="1365376"/>
            <a:ext cx="2049419" cy="5360909"/>
          </a:xfrm>
          <a:prstGeom prst="rect">
            <a:avLst/>
          </a:prstGeom>
        </p:spPr>
      </p:pic>
      <p:pic>
        <p:nvPicPr>
          <p:cNvPr id="5" name="Image 4">
            <a:extLst>
              <a:ext uri="{FF2B5EF4-FFF2-40B4-BE49-F238E27FC236}">
                <a16:creationId xmlns:a16="http://schemas.microsoft.com/office/drawing/2014/main" id="{BD5811D8-8336-4B76-87FE-42DB304CA248}"/>
              </a:ext>
            </a:extLst>
          </p:cNvPr>
          <p:cNvPicPr>
            <a:picLocks noChangeAspect="1"/>
          </p:cNvPicPr>
          <p:nvPr/>
        </p:nvPicPr>
        <p:blipFill>
          <a:blip r:embed="rId4"/>
          <a:stretch>
            <a:fillRect/>
          </a:stretch>
        </p:blipFill>
        <p:spPr>
          <a:xfrm>
            <a:off x="873873" y="4114863"/>
            <a:ext cx="2619375" cy="2314575"/>
          </a:xfrm>
          <a:prstGeom prst="rect">
            <a:avLst/>
          </a:prstGeom>
        </p:spPr>
      </p:pic>
      <p:pic>
        <p:nvPicPr>
          <p:cNvPr id="9" name="Image 8">
            <a:extLst>
              <a:ext uri="{FF2B5EF4-FFF2-40B4-BE49-F238E27FC236}">
                <a16:creationId xmlns:a16="http://schemas.microsoft.com/office/drawing/2014/main" id="{2A20617D-D385-4759-AFBB-E6619C69616E}"/>
              </a:ext>
            </a:extLst>
          </p:cNvPr>
          <p:cNvPicPr>
            <a:picLocks noChangeAspect="1"/>
          </p:cNvPicPr>
          <p:nvPr/>
        </p:nvPicPr>
        <p:blipFill>
          <a:blip r:embed="rId5"/>
          <a:stretch>
            <a:fillRect/>
          </a:stretch>
        </p:blipFill>
        <p:spPr>
          <a:xfrm>
            <a:off x="4254256" y="4114863"/>
            <a:ext cx="2628900" cy="2295525"/>
          </a:xfrm>
          <a:prstGeom prst="rect">
            <a:avLst/>
          </a:prstGeom>
        </p:spPr>
      </p:pic>
      <p:pic>
        <p:nvPicPr>
          <p:cNvPr id="11" name="Image 10">
            <a:extLst>
              <a:ext uri="{FF2B5EF4-FFF2-40B4-BE49-F238E27FC236}">
                <a16:creationId xmlns:a16="http://schemas.microsoft.com/office/drawing/2014/main" id="{8DF5883B-18C4-4493-9B49-1E78184B2F36}"/>
              </a:ext>
            </a:extLst>
          </p:cNvPr>
          <p:cNvPicPr>
            <a:picLocks noChangeAspect="1"/>
          </p:cNvPicPr>
          <p:nvPr/>
        </p:nvPicPr>
        <p:blipFill>
          <a:blip r:embed="rId6"/>
          <a:stretch>
            <a:fillRect/>
          </a:stretch>
        </p:blipFill>
        <p:spPr>
          <a:xfrm>
            <a:off x="7644164" y="4104923"/>
            <a:ext cx="2657475" cy="2295525"/>
          </a:xfrm>
          <a:prstGeom prst="rect">
            <a:avLst/>
          </a:prstGeom>
        </p:spPr>
      </p:pic>
      <p:sp>
        <p:nvSpPr>
          <p:cNvPr id="3" name="TextBox 19">
            <a:extLst>
              <a:ext uri="{FF2B5EF4-FFF2-40B4-BE49-F238E27FC236}">
                <a16:creationId xmlns:a16="http://schemas.microsoft.com/office/drawing/2014/main" id="{07F7B068-104B-6F5E-E89F-A32BD466A7AA}"/>
              </a:ext>
            </a:extLst>
          </p:cNvPr>
          <p:cNvSpPr txBox="1"/>
          <p:nvPr/>
        </p:nvSpPr>
        <p:spPr>
          <a:xfrm>
            <a:off x="873873" y="6991914"/>
            <a:ext cx="3744936" cy="368884"/>
          </a:xfrm>
          <a:prstGeom prst="rect">
            <a:avLst/>
          </a:prstGeom>
          <a:noFill/>
        </p:spPr>
        <p:txBody>
          <a:bodyPr wrap="none" rtlCol="0">
            <a:spAutoFit/>
          </a:bodyPr>
          <a:lstStyle/>
          <a:p>
            <a:pPr defTabSz="509909">
              <a:defRPr/>
            </a:pPr>
            <a:r>
              <a:rPr lang="en-GB" sz="1797" dirty="0">
                <a:solidFill>
                  <a:srgbClr val="404040"/>
                </a:solidFill>
                <a:latin typeface="Calibri"/>
              </a:rPr>
              <a:t>*</a:t>
            </a:r>
            <a:r>
              <a:rPr lang="en-GB" sz="1797" i="1" dirty="0">
                <a:solidFill>
                  <a:srgbClr val="404040"/>
                </a:solidFill>
                <a:latin typeface="Calibri"/>
              </a:rPr>
              <a:t>Isobutylene Isoprene Rubber </a:t>
            </a:r>
            <a:r>
              <a:rPr lang="en-GB" sz="1797" dirty="0">
                <a:solidFill>
                  <a:srgbClr val="404040"/>
                </a:solidFill>
                <a:latin typeface="Calibri"/>
              </a:rPr>
              <a:t>(</a:t>
            </a:r>
            <a:r>
              <a:rPr lang="en-GB" sz="1797" dirty="0" err="1">
                <a:solidFill>
                  <a:srgbClr val="404040"/>
                </a:solidFill>
                <a:latin typeface="Calibri"/>
              </a:rPr>
              <a:t>Butyle</a:t>
            </a:r>
            <a:r>
              <a:rPr lang="en-GB" sz="1797" dirty="0">
                <a:solidFill>
                  <a:srgbClr val="404040"/>
                </a:solidFill>
                <a:latin typeface="Calibri"/>
              </a:rPr>
              <a:t>)</a:t>
            </a:r>
          </a:p>
        </p:txBody>
      </p:sp>
      <p:sp>
        <p:nvSpPr>
          <p:cNvPr id="7" name="ZoneTexte 6">
            <a:extLst>
              <a:ext uri="{FF2B5EF4-FFF2-40B4-BE49-F238E27FC236}">
                <a16:creationId xmlns:a16="http://schemas.microsoft.com/office/drawing/2014/main" id="{EA3609CF-13E8-A62C-3CCE-489AA9E2FFFC}"/>
              </a:ext>
            </a:extLst>
          </p:cNvPr>
          <p:cNvSpPr txBox="1"/>
          <p:nvPr/>
        </p:nvSpPr>
        <p:spPr>
          <a:xfrm>
            <a:off x="10072924" y="5853775"/>
            <a:ext cx="457429" cy="369332"/>
          </a:xfrm>
          <a:prstGeom prst="rect">
            <a:avLst/>
          </a:prstGeom>
          <a:noFill/>
        </p:spPr>
        <p:txBody>
          <a:bodyPr wrap="square">
            <a:spAutoFit/>
          </a:bodyPr>
          <a:lstStyle/>
          <a:p>
            <a:r>
              <a:rPr lang="en-GB" sz="1800" dirty="0">
                <a:solidFill>
                  <a:srgbClr val="404040"/>
                </a:solidFill>
                <a:latin typeface="Calibri"/>
              </a:rPr>
              <a:t>*</a:t>
            </a:r>
            <a:endParaRPr lang="fr-FR" sz="1800" dirty="0"/>
          </a:p>
        </p:txBody>
      </p:sp>
      <p:sp>
        <p:nvSpPr>
          <p:cNvPr id="13" name="ZoneTexte 12">
            <a:extLst>
              <a:ext uri="{FF2B5EF4-FFF2-40B4-BE49-F238E27FC236}">
                <a16:creationId xmlns:a16="http://schemas.microsoft.com/office/drawing/2014/main" id="{B7264887-4514-5359-39AB-443243393DA8}"/>
              </a:ext>
            </a:extLst>
          </p:cNvPr>
          <p:cNvSpPr txBox="1"/>
          <p:nvPr/>
        </p:nvSpPr>
        <p:spPr>
          <a:xfrm>
            <a:off x="873873" y="1461306"/>
            <a:ext cx="10052628" cy="2966902"/>
          </a:xfrm>
          <a:prstGeom prst="rect">
            <a:avLst/>
          </a:prstGeom>
          <a:noFill/>
        </p:spPr>
        <p:txBody>
          <a:bodyPr wrap="square">
            <a:spAutoFit/>
          </a:bodyPr>
          <a:lstStyle/>
          <a:p>
            <a:pPr marL="172800" marR="0" lvl="0" indent="-172800" algn="l" defTabSz="766432" rtl="0" eaLnBrk="1" fontAlgn="auto" latinLnBrk="0" hangingPunct="1">
              <a:lnSpc>
                <a:spcPct val="150000"/>
              </a:lnSpc>
              <a:spcBef>
                <a:spcPts val="0"/>
              </a:spcBef>
              <a:spcAft>
                <a:spcPts val="900"/>
              </a:spcAft>
              <a:buClr>
                <a:srgbClr val="441F54"/>
              </a:buClr>
              <a:buSzPct val="100000"/>
              <a:buFont typeface="Arial" panose="020B0604020202020204" pitchFamily="34" charset="0"/>
              <a:buChar char="•"/>
              <a:tabLst>
                <a:tab pos="402620" algn="l"/>
              </a:tabLst>
              <a:defRPr/>
            </a:pPr>
            <a:r>
              <a:rPr kumimoji="0" lang="fr-FR" sz="2000" b="0" i="0" u="none" strike="noStrike" kern="1200" cap="none" spc="0" normalizeH="0" baseline="0" noProof="0" dirty="0">
                <a:ln>
                  <a:noFill/>
                </a:ln>
                <a:solidFill>
                  <a:srgbClr val="000000">
                    <a:lumMod val="50000"/>
                  </a:srgbClr>
                </a:solidFill>
                <a:effectLst/>
                <a:uLnTx/>
                <a:uFillTx/>
                <a:latin typeface="Arial" panose="020B0604020202020204"/>
                <a:ea typeface="+mn-ea"/>
                <a:cs typeface="+mn-cs"/>
              </a:rPr>
              <a:t>Entrée d’air via les matériaux à grande perméabilité</a:t>
            </a:r>
          </a:p>
          <a:p>
            <a:pPr>
              <a:lnSpc>
                <a:spcPct val="150000"/>
              </a:lnSpc>
              <a:spcAft>
                <a:spcPts val="900"/>
              </a:spcAft>
              <a:buClr>
                <a:srgbClr val="441F54"/>
              </a:buClr>
              <a:buSzPct val="100000"/>
              <a:tabLst>
                <a:tab pos="402620" algn="l"/>
              </a:tabLst>
              <a:defRPr/>
            </a:pPr>
            <a:r>
              <a:rPr lang="fr-FR" sz="1800" dirty="0"/>
              <a:t>L’EPDM, très perméable, est utilisé pour la fabrication des membranes de certains vases d’expansion (vases à membrane).</a:t>
            </a:r>
          </a:p>
          <a:p>
            <a:pPr>
              <a:lnSpc>
                <a:spcPct val="150000"/>
              </a:lnSpc>
              <a:spcAft>
                <a:spcPts val="900"/>
              </a:spcAft>
              <a:buClr>
                <a:srgbClr val="441F54"/>
              </a:buClr>
              <a:buSzPct val="100000"/>
              <a:tabLst>
                <a:tab pos="402620" algn="l"/>
              </a:tabLst>
              <a:defRPr/>
            </a:pPr>
            <a:r>
              <a:rPr lang="fr-FR" sz="1800" dirty="0"/>
              <a:t>Le butyle fait partie des élastomères les moins perméables aux gaz, il </a:t>
            </a:r>
            <a:r>
              <a:rPr lang="fr-FR" sz="1800"/>
              <a:t>est utilisé dans </a:t>
            </a:r>
            <a:r>
              <a:rPr lang="fr-FR" sz="1800" dirty="0"/>
              <a:t>la fabrication des vessies des vases d’expansion.</a:t>
            </a:r>
          </a:p>
          <a:p>
            <a:pPr marR="0" lvl="0" algn="l" defTabSz="766432" rtl="0" eaLnBrk="1" fontAlgn="auto" latinLnBrk="0" hangingPunct="1">
              <a:lnSpc>
                <a:spcPct val="150000"/>
              </a:lnSpc>
              <a:spcBef>
                <a:spcPts val="0"/>
              </a:spcBef>
              <a:spcAft>
                <a:spcPts val="900"/>
              </a:spcAft>
              <a:buClr>
                <a:srgbClr val="441F54"/>
              </a:buClr>
              <a:buSzPct val="100000"/>
              <a:tabLst>
                <a:tab pos="402620" algn="l"/>
              </a:tabLst>
              <a:defRPr/>
            </a:pPr>
            <a:endParaRPr kumimoji="0" lang="fr-FR" sz="2000" b="0" i="0" u="none" strike="noStrike" kern="1200" cap="none" spc="0" normalizeH="0" baseline="0" noProof="0" dirty="0">
              <a:ln>
                <a:noFill/>
              </a:ln>
              <a:solidFill>
                <a:srgbClr val="000000">
                  <a:lumMod val="50000"/>
                </a:srgbClr>
              </a:solidFill>
              <a:effectLst/>
              <a:uLnTx/>
              <a:uFillTx/>
              <a:latin typeface="Arial" panose="020B0604020202020204"/>
              <a:ea typeface="+mn-ea"/>
              <a:cs typeface="+mn-cs"/>
            </a:endParaRPr>
          </a:p>
        </p:txBody>
      </p:sp>
      <p:sp>
        <p:nvSpPr>
          <p:cNvPr id="6" name="Espace réservé du numéro de diapositive 5">
            <a:extLst>
              <a:ext uri="{FF2B5EF4-FFF2-40B4-BE49-F238E27FC236}">
                <a16:creationId xmlns:a16="http://schemas.microsoft.com/office/drawing/2014/main" id="{152CE2C4-106D-BF74-BF18-1DCD2D15AA8F}"/>
              </a:ext>
            </a:extLst>
          </p:cNvPr>
          <p:cNvSpPr>
            <a:spLocks noGrp="1"/>
          </p:cNvSpPr>
          <p:nvPr>
            <p:ph type="sldNum" sz="quarter" idx="11"/>
          </p:nvPr>
        </p:nvSpPr>
        <p:spPr/>
        <p:txBody>
          <a:bodyPr/>
          <a:lstStyle/>
          <a:p>
            <a:fld id="{76A1F07B-AEEC-9248-9951-5796B95783D0}" type="slidenum">
              <a:rPr lang="de-DE" smtClean="0"/>
              <a:pPr/>
              <a:t>9</a:t>
            </a:fld>
            <a:endParaRPr lang="de-DE"/>
          </a:p>
        </p:txBody>
      </p:sp>
    </p:spTree>
    <p:extLst>
      <p:ext uri="{BB962C8B-B14F-4D97-AF65-F5344CB8AC3E}">
        <p14:creationId xmlns:p14="http://schemas.microsoft.com/office/powerpoint/2010/main" val="215889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MI Hydronic 16-9 PowerPoint template v5">
  <a:themeElements>
    <a:clrScheme name="IMI Climate Control">
      <a:dk1>
        <a:srgbClr val="000000"/>
      </a:dk1>
      <a:lt1>
        <a:srgbClr val="FFFFFF"/>
      </a:lt1>
      <a:dk2>
        <a:srgbClr val="441F54"/>
      </a:dk2>
      <a:lt2>
        <a:srgbClr val="E3DDD4"/>
      </a:lt2>
      <a:accent1>
        <a:srgbClr val="1F607C"/>
      </a:accent1>
      <a:accent2>
        <a:srgbClr val="F7C631"/>
      </a:accent2>
      <a:accent3>
        <a:srgbClr val="E34F6D"/>
      </a:accent3>
      <a:accent4>
        <a:srgbClr val="EAE5E1"/>
      </a:accent4>
      <a:accent5>
        <a:srgbClr val="EEECEA"/>
      </a:accent5>
      <a:accent6>
        <a:srgbClr val="F5F6F5"/>
      </a:accent6>
      <a:hlink>
        <a:srgbClr val="1F607C"/>
      </a:hlink>
      <a:folHlink>
        <a:srgbClr val="441F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err="1" smtClean="0"/>
        </a:defPPr>
      </a:lstStyle>
    </a:txDef>
  </a:objectDefaults>
  <a:extraClrSchemeLst/>
  <a:extLst>
    <a:ext uri="{05A4C25C-085E-4340-85A3-A5531E510DB2}">
      <thm15:themeFamily xmlns:thm15="http://schemas.microsoft.com/office/thememl/2012/main" name="IMI_CC_Template for importing old presentations V2.potx" id="{F7D769A4-6DAE-4D29-87E1-BCDFED0AEA0C}" vid="{DAD2A7C6-6CE9-46F9-8AD4-EEB3CCD5338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MI Hydronic 16-9 PowerPoint template v5">
  <a:themeElements>
    <a:clrScheme name="IMI Climate Control">
      <a:dk1>
        <a:srgbClr val="000000"/>
      </a:dk1>
      <a:lt1>
        <a:srgbClr val="FFFFFF"/>
      </a:lt1>
      <a:dk2>
        <a:srgbClr val="441F54"/>
      </a:dk2>
      <a:lt2>
        <a:srgbClr val="E3DDD4"/>
      </a:lt2>
      <a:accent1>
        <a:srgbClr val="1F607C"/>
      </a:accent1>
      <a:accent2>
        <a:srgbClr val="F7C631"/>
      </a:accent2>
      <a:accent3>
        <a:srgbClr val="E34F6D"/>
      </a:accent3>
      <a:accent4>
        <a:srgbClr val="EAE5E1"/>
      </a:accent4>
      <a:accent5>
        <a:srgbClr val="EEECEA"/>
      </a:accent5>
      <a:accent6>
        <a:srgbClr val="F5F6F5"/>
      </a:accent6>
      <a:hlink>
        <a:srgbClr val="1F607C"/>
      </a:hlink>
      <a:folHlink>
        <a:srgbClr val="441F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err="1" smtClean="0"/>
        </a:defPPr>
      </a:lstStyle>
    </a:txDef>
  </a:objectDefaults>
  <a:extraClrSchemeLst/>
  <a:extLst>
    <a:ext uri="{05A4C25C-085E-4340-85A3-A5531E510DB2}">
      <thm15:themeFamily xmlns:thm15="http://schemas.microsoft.com/office/thememl/2012/main" name="IMI_CC_Template for importing old presentations V2.potx" id="{F7D769A4-6DAE-4D29-87E1-BCDFED0AEA0C}" vid="{DAD2A7C6-6CE9-46F9-8AD4-EEB3CCD53386}"/>
    </a:ext>
  </a:extLst>
</a:theme>
</file>

<file path=ppt/theme/theme3.xml><?xml version="1.0" encoding="utf-8"?>
<a:theme xmlns:a="http://schemas.openxmlformats.org/drawingml/2006/main" name="1_IMI Precision 16-9 PowerPoint template v4">
  <a:themeElements>
    <a:clrScheme name="PE Colours 1">
      <a:dk1>
        <a:srgbClr val="000000"/>
      </a:dk1>
      <a:lt1>
        <a:srgbClr val="FFFFFF"/>
      </a:lt1>
      <a:dk2>
        <a:srgbClr val="000000"/>
      </a:dk2>
      <a:lt2>
        <a:srgbClr val="BEBEBE"/>
      </a:lt2>
      <a:accent1>
        <a:srgbClr val="B71234"/>
      </a:accent1>
      <a:accent2>
        <a:srgbClr val="113C8A"/>
      </a:accent2>
      <a:accent3>
        <a:srgbClr val="50AA00"/>
      </a:accent3>
      <a:accent4>
        <a:srgbClr val="0091D8"/>
      </a:accent4>
      <a:accent5>
        <a:srgbClr val="DC7300"/>
      </a:accent5>
      <a:accent6>
        <a:srgbClr val="BEBEBE"/>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err="1" smtClean="0"/>
        </a:defPPr>
      </a:lstStyle>
    </a:txDef>
  </a:objectDefaults>
  <a:extraClrSchemeLst/>
  <a:extLst>
    <a:ext uri="{05A4C25C-085E-4340-85A3-A5531E510DB2}">
      <thm15:themeFamily xmlns:thm15="http://schemas.microsoft.com/office/thememl/2012/main" name="Præsentation4" id="{5FF5149F-0635-4573-9627-1F792F4CC988}" vid="{480204F7-CAC1-4D03-AC6A-0FE2B6B9A994}"/>
    </a:ext>
  </a:extLst>
</a:theme>
</file>

<file path=ppt/theme/theme4.xml><?xml version="1.0" encoding="utf-8"?>
<a:theme xmlns:a="http://schemas.openxmlformats.org/drawingml/2006/main" name="2_IMI Hydronic 16-9 PowerPoint template v5">
  <a:themeElements>
    <a:clrScheme name="IMI Climate Control">
      <a:dk1>
        <a:srgbClr val="000000"/>
      </a:dk1>
      <a:lt1>
        <a:srgbClr val="FFFFFF"/>
      </a:lt1>
      <a:dk2>
        <a:srgbClr val="441F54"/>
      </a:dk2>
      <a:lt2>
        <a:srgbClr val="E3DDD4"/>
      </a:lt2>
      <a:accent1>
        <a:srgbClr val="1F607C"/>
      </a:accent1>
      <a:accent2>
        <a:srgbClr val="F7C631"/>
      </a:accent2>
      <a:accent3>
        <a:srgbClr val="E34F6D"/>
      </a:accent3>
      <a:accent4>
        <a:srgbClr val="EAE5E1"/>
      </a:accent4>
      <a:accent5>
        <a:srgbClr val="EEECEA"/>
      </a:accent5>
      <a:accent6>
        <a:srgbClr val="F5F6F5"/>
      </a:accent6>
      <a:hlink>
        <a:srgbClr val="1F607C"/>
      </a:hlink>
      <a:folHlink>
        <a:srgbClr val="441F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err="1" smtClean="0"/>
        </a:defPPr>
      </a:lstStyle>
    </a:txDef>
  </a:objectDefaults>
  <a:extraClrSchemeLst/>
  <a:extLst>
    <a:ext uri="{05A4C25C-085E-4340-85A3-A5531E510DB2}">
      <thm15:themeFamily xmlns:thm15="http://schemas.microsoft.com/office/thememl/2012/main" name="IMI_CC_Template for importing old presentations V2.potx" id="{F7D769A4-6DAE-4D29-87E1-BCDFED0AEA0C}" vid="{DAD2A7C6-6CE9-46F9-8AD4-EEB3CCD5338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IMI Precision 16-9 PowerPoint template v4">
  <a:themeElements>
    <a:clrScheme name="PE Colours 1">
      <a:dk1>
        <a:srgbClr val="000000"/>
      </a:dk1>
      <a:lt1>
        <a:srgbClr val="FFFFFF"/>
      </a:lt1>
      <a:dk2>
        <a:srgbClr val="000000"/>
      </a:dk2>
      <a:lt2>
        <a:srgbClr val="BEBEBE"/>
      </a:lt2>
      <a:accent1>
        <a:srgbClr val="B71234"/>
      </a:accent1>
      <a:accent2>
        <a:srgbClr val="113C8A"/>
      </a:accent2>
      <a:accent3>
        <a:srgbClr val="50AA00"/>
      </a:accent3>
      <a:accent4>
        <a:srgbClr val="0091D8"/>
      </a:accent4>
      <a:accent5>
        <a:srgbClr val="DC7300"/>
      </a:accent5>
      <a:accent6>
        <a:srgbClr val="BEBEBE"/>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err="1" smtClean="0"/>
        </a:defPPr>
      </a:lstStyle>
    </a:txDef>
  </a:objectDefaults>
  <a:extraClrSchemeLst/>
  <a:extLst>
    <a:ext uri="{05A4C25C-085E-4340-85A3-A5531E510DB2}">
      <thm15:themeFamily xmlns:thm15="http://schemas.microsoft.com/office/thememl/2012/main" name="Præsentation4" id="{5FF5149F-0635-4573-9627-1F792F4CC988}" vid="{480204F7-CAC1-4D03-AC6A-0FE2B6B9A994}"/>
    </a:ext>
  </a:extLst>
</a:theme>
</file>

<file path=ppt/theme/theme7.xml><?xml version="1.0" encoding="utf-8"?>
<a:theme xmlns:a="http://schemas.openxmlformats.org/drawingml/2006/main" name="3_IMI Precision 16-9 PowerPoint template v4">
  <a:themeElements>
    <a:clrScheme name="PE Colours 1">
      <a:dk1>
        <a:srgbClr val="000000"/>
      </a:dk1>
      <a:lt1>
        <a:srgbClr val="FFFFFF"/>
      </a:lt1>
      <a:dk2>
        <a:srgbClr val="000000"/>
      </a:dk2>
      <a:lt2>
        <a:srgbClr val="BEBEBE"/>
      </a:lt2>
      <a:accent1>
        <a:srgbClr val="B71234"/>
      </a:accent1>
      <a:accent2>
        <a:srgbClr val="113C8A"/>
      </a:accent2>
      <a:accent3>
        <a:srgbClr val="50AA00"/>
      </a:accent3>
      <a:accent4>
        <a:srgbClr val="0091D8"/>
      </a:accent4>
      <a:accent5>
        <a:srgbClr val="DC7300"/>
      </a:accent5>
      <a:accent6>
        <a:srgbClr val="BEBEBE"/>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err="1" smtClean="0"/>
        </a:defPPr>
      </a:lstStyle>
    </a:txDef>
  </a:objectDefaults>
  <a:extraClrSchemeLst/>
  <a:extLst>
    <a:ext uri="{05A4C25C-085E-4340-85A3-A5531E510DB2}">
      <thm15:themeFamily xmlns:thm15="http://schemas.microsoft.com/office/thememl/2012/main" name="Powerpoint for Print Use_brands_EU_v2.pptx" id="{A87404D9-463D-49BD-A5DF-21D5AA285C0C}" vid="{F906C01C-EEBB-4948-8CDD-AD0DED953668}"/>
    </a:ext>
  </a:extLst>
</a:theme>
</file>

<file path=ppt/theme/theme8.xml><?xml version="1.0" encoding="utf-8"?>
<a:theme xmlns:a="http://schemas.openxmlformats.org/drawingml/2006/main" name="4_IMI Precision 16-9 PowerPoint template v4">
  <a:themeElements>
    <a:clrScheme name="PE Colours 1">
      <a:dk1>
        <a:srgbClr val="000000"/>
      </a:dk1>
      <a:lt1>
        <a:srgbClr val="FFFFFF"/>
      </a:lt1>
      <a:dk2>
        <a:srgbClr val="000000"/>
      </a:dk2>
      <a:lt2>
        <a:srgbClr val="BEBEBE"/>
      </a:lt2>
      <a:accent1>
        <a:srgbClr val="B71234"/>
      </a:accent1>
      <a:accent2>
        <a:srgbClr val="113C8A"/>
      </a:accent2>
      <a:accent3>
        <a:srgbClr val="50AA00"/>
      </a:accent3>
      <a:accent4>
        <a:srgbClr val="0091D8"/>
      </a:accent4>
      <a:accent5>
        <a:srgbClr val="DC7300"/>
      </a:accent5>
      <a:accent6>
        <a:srgbClr val="BEBEBE"/>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600" dirty="0" err="1" smtClean="0"/>
        </a:defPPr>
      </a:lstStyle>
    </a:txDef>
  </a:objectDefaults>
  <a:extraClrSchemeLst/>
  <a:extLst>
    <a:ext uri="{05A4C25C-085E-4340-85A3-A5531E510DB2}">
      <thm15:themeFamily xmlns:thm15="http://schemas.microsoft.com/office/thememl/2012/main" name="Præsentation4" id="{5FF5149F-0635-4573-9627-1F792F4CC988}" vid="{480204F7-CAC1-4D03-AC6A-0FE2B6B9A99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E46949B2316C4199992E10FF712171" ma:contentTypeVersion="17" ma:contentTypeDescription="Create a new document." ma:contentTypeScope="" ma:versionID="a5242a515335d8b44a47e9a89ecb30b4">
  <xsd:schema xmlns:xsd="http://www.w3.org/2001/XMLSchema" xmlns:xs="http://www.w3.org/2001/XMLSchema" xmlns:p="http://schemas.microsoft.com/office/2006/metadata/properties" xmlns:ns2="0f9adaff-827c-479b-b5e4-4531b14ce8f8" xmlns:ns3="c443af5d-b002-43d6-a8fc-0bdf469f9a86" targetNamespace="http://schemas.microsoft.com/office/2006/metadata/properties" ma:root="true" ma:fieldsID="5346e86de0ee257b1c4e42b00c7686b2" ns2:_="" ns3:_="">
    <xsd:import namespace="0f9adaff-827c-479b-b5e4-4531b14ce8f8"/>
    <xsd:import namespace="c443af5d-b002-43d6-a8fc-0bdf469f9a8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adaff-827c-479b-b5e4-4531b14ce8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e5de579-4134-4201-b70b-7a7bdecb66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43af5d-b002-43d6-a8fc-0bdf469f9a8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61e1548-345b-4f4b-9a84-c039f7512966}" ma:internalName="TaxCatchAll" ma:showField="CatchAllData" ma:web="c443af5d-b002-43d6-a8fc-0bdf469f9a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443af5d-b002-43d6-a8fc-0bdf469f9a86" xsi:nil="true"/>
    <lcf76f155ced4ddcb4097134ff3c332f xmlns="0f9adaff-827c-479b-b5e4-4531b14ce8f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D77902-D9A3-4856-9D8F-B89A0F972D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9adaff-827c-479b-b5e4-4531b14ce8f8"/>
    <ds:schemaRef ds:uri="c443af5d-b002-43d6-a8fc-0bdf469f9a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70E350-7B9C-41E9-AADA-20EA43A48F3D}">
  <ds:schemaRefs>
    <ds:schemaRef ds:uri="http://schemas.microsoft.com/office/2006/metadata/properties"/>
    <ds:schemaRef ds:uri="http://www.w3.org/XML/1998/namespace"/>
    <ds:schemaRef ds:uri="http://schemas.microsoft.com/office/2006/documentManagement/types"/>
    <ds:schemaRef ds:uri="c443af5d-b002-43d6-a8fc-0bdf469f9a86"/>
    <ds:schemaRef ds:uri="http://purl.org/dc/terms/"/>
    <ds:schemaRef ds:uri="http://schemas.openxmlformats.org/package/2006/metadata/core-properties"/>
    <ds:schemaRef ds:uri="http://purl.org/dc/elements/1.1/"/>
    <ds:schemaRef ds:uri="http://schemas.microsoft.com/office/infopath/2007/PartnerControls"/>
    <ds:schemaRef ds:uri="0f9adaff-827c-479b-b5e4-4531b14ce8f8"/>
    <ds:schemaRef ds:uri="http://purl.org/dc/dcmitype/"/>
  </ds:schemaRefs>
</ds:datastoreItem>
</file>

<file path=customXml/itemProps3.xml><?xml version="1.0" encoding="utf-8"?>
<ds:datastoreItem xmlns:ds="http://schemas.openxmlformats.org/officeDocument/2006/customXml" ds:itemID="{C52BFEB8-623A-4160-8308-68555B0419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for Digital Use-brands_EU_v2</Template>
  <TotalTime>0</TotalTime>
  <Words>2327</Words>
  <Application>Microsoft Office PowerPoint</Application>
  <PresentationFormat>Personnalisé</PresentationFormat>
  <Paragraphs>436</Paragraphs>
  <Slides>53</Slides>
  <Notes>22</Notes>
  <HiddenSlides>24</HiddenSlides>
  <MMClips>3</MMClips>
  <ScaleCrop>false</ScaleCrop>
  <HeadingPairs>
    <vt:vector size="6" baseType="variant">
      <vt:variant>
        <vt:lpstr>Polices utilisées</vt:lpstr>
      </vt:variant>
      <vt:variant>
        <vt:i4>12</vt:i4>
      </vt:variant>
      <vt:variant>
        <vt:lpstr>Thème</vt:lpstr>
      </vt:variant>
      <vt:variant>
        <vt:i4>8</vt:i4>
      </vt:variant>
      <vt:variant>
        <vt:lpstr>Titres des diapositives</vt:lpstr>
      </vt:variant>
      <vt:variant>
        <vt:i4>53</vt:i4>
      </vt:variant>
    </vt:vector>
  </HeadingPairs>
  <TitlesOfParts>
    <vt:vector size="73" baseType="lpstr">
      <vt:lpstr>Arial</vt:lpstr>
      <vt:lpstr>Calibri</vt:lpstr>
      <vt:lpstr>HelveticaNeueLT Com 45 Lt</vt:lpstr>
      <vt:lpstr>Mark Pro</vt:lpstr>
      <vt:lpstr>Museo Sans 100</vt:lpstr>
      <vt:lpstr>Museo Sans 300</vt:lpstr>
      <vt:lpstr>Museo Sans 500</vt:lpstr>
      <vt:lpstr>Museo Sans 700</vt:lpstr>
      <vt:lpstr>Systemschrift Normal</vt:lpstr>
      <vt:lpstr>Times New Roman</vt:lpstr>
      <vt:lpstr>Wide Latin</vt:lpstr>
      <vt:lpstr>Wingdings</vt:lpstr>
      <vt:lpstr>IMI Hydronic 16-9 PowerPoint template v5</vt:lpstr>
      <vt:lpstr>1_IMI Hydronic 16-9 PowerPoint template v5</vt:lpstr>
      <vt:lpstr>1_IMI Precision 16-9 PowerPoint template v4</vt:lpstr>
      <vt:lpstr>2_IMI Hydronic 16-9 PowerPoint template v5</vt:lpstr>
      <vt:lpstr>Office Theme</vt:lpstr>
      <vt:lpstr>2_IMI Precision 16-9 PowerPoint template v4</vt:lpstr>
      <vt:lpstr>3_IMI Precision 16-9 PowerPoint template v4</vt:lpstr>
      <vt:lpstr>4_IMI Precision 16-9 PowerPoint template v4</vt:lpstr>
      <vt:lpstr>Présentation PowerPoint</vt:lpstr>
      <vt:lpstr>L’air : origine et conséquences</vt:lpstr>
      <vt:lpstr>Introduction </vt:lpstr>
      <vt:lpstr>Causes d’une mauvaise qualité d’eau et présence d’air</vt:lpstr>
      <vt:lpstr>Autres conséquences de la présence d’air</vt:lpstr>
      <vt:lpstr>Présentation PowerPoint</vt:lpstr>
      <vt:lpstr>Présentation PowerPoint</vt:lpstr>
      <vt:lpstr>Entrées d’air dans l’installation </vt:lpstr>
      <vt:lpstr>Perméabilité des matériaux – vessies et membranes</vt:lpstr>
      <vt:lpstr>Diffusion des vases d’expansion</vt:lpstr>
      <vt:lpstr>Perméabilité des matériaux et entrées d’air</vt:lpstr>
      <vt:lpstr>Dépression et entrées d’air</vt:lpstr>
      <vt:lpstr>Le point neutre : raccordement du vase d’expansion</vt:lpstr>
      <vt:lpstr>Présentation PowerPoint</vt:lpstr>
      <vt:lpstr>Solubilité d’un gaz dans l’eau – Loi de Henry</vt:lpstr>
      <vt:lpstr>Solubilité d’un gaz dans l’eau</vt:lpstr>
      <vt:lpstr>Des solutions adaptées à chaque forme d’air</vt:lpstr>
      <vt:lpstr>Les purgeurs et l’air en circulation </vt:lpstr>
      <vt:lpstr>La fusion des microbulles </vt:lpstr>
      <vt:lpstr>Séparateur d’air – Zeparo Aero</vt:lpstr>
      <vt:lpstr>Efficacité des séparateurs vs dégazeurs par dépression</vt:lpstr>
      <vt:lpstr>Dégazage par dépression</vt:lpstr>
      <vt:lpstr>Vento Connect – centrale de dégazage par dépression </vt:lpstr>
      <vt:lpstr>Système d’expansion et dégazage – Transfero Connect</vt:lpstr>
      <vt:lpstr>Conclusion</vt:lpstr>
      <vt:lpstr>Conclusion </vt:lpstr>
      <vt:lpstr>Questions &amp; Réponses </vt:lpstr>
      <vt:lpstr>Formations en hydraulique</vt:lpstr>
      <vt:lpstr>Centre de formation hydraulique IMI </vt:lpstr>
      <vt:lpstr>Introduction </vt:lpstr>
      <vt:lpstr>Au sommaire</vt:lpstr>
      <vt:lpstr>Dégazage cyclonique : principe</vt:lpstr>
      <vt:lpstr>Le dégazage par dépression des gaz dissous  </vt:lpstr>
      <vt:lpstr>Le cycle du dégazage par dépression </vt:lpstr>
      <vt:lpstr>La séparation des particules de boues</vt:lpstr>
      <vt:lpstr>Séparateur de particules</vt:lpstr>
      <vt:lpstr>La séparation cyclonique</vt:lpstr>
      <vt:lpstr>La séparation cyclonique</vt:lpstr>
      <vt:lpstr>Présentation PowerPoint</vt:lpstr>
      <vt:lpstr>Conception du Zeparo Cylone Max</vt:lpstr>
      <vt:lpstr>Nouvelle génération pour être plus performant que jamais  </vt:lpstr>
      <vt:lpstr>Nouvelle génération pour être plus performant que jamais  </vt:lpstr>
      <vt:lpstr>Zeparo Cyclone ZCX </vt:lpstr>
      <vt:lpstr>Comment fonctionne la séparation cyclonique des impuretés ?</vt:lpstr>
      <vt:lpstr>Présentation PowerPoint</vt:lpstr>
      <vt:lpstr>Présentation PowerPoint</vt:lpstr>
      <vt:lpstr>Conséquences </vt:lpstr>
      <vt:lpstr>Test de performance</vt:lpstr>
      <vt:lpstr>Preuve de performance : Efficacité de la séparation (DN65)</vt:lpstr>
      <vt:lpstr>Présentation PowerPoint</vt:lpstr>
      <vt:lpstr>Préconisation d’installation</vt:lpstr>
      <vt:lpstr>ZCX en série vs en dérivation</vt:lpstr>
      <vt:lpstr>Gamme plus rationnelle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Olivero</dc:creator>
  <cp:lastModifiedBy>Stanislas Kozak</cp:lastModifiedBy>
  <cp:revision>8</cp:revision>
  <cp:lastPrinted>2014-02-25T08:37:37Z</cp:lastPrinted>
  <dcterms:created xsi:type="dcterms:W3CDTF">2020-11-03T09:47:42Z</dcterms:created>
  <dcterms:modified xsi:type="dcterms:W3CDTF">2026-01-29T15:02:45Z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0x0101005AE46949B2316C4199992E10FF712171</vt:lpwstr>
  </property>
  <property fmtid="{D5CDD505-2E9C-101B-9397-08002B2CF9AE}" pid="3" name="MediaServiceImageTags">
    <vt:lpwstr/>
  </property>
</Properties>
</file>